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±¼¸²"/>
      </a:defRPr>
    </a:lvl1pPr>
    <a:lvl2pPr indent="228600" latinLnBrk="0">
      <a:defRPr sz="1200">
        <a:latin typeface="+mj-lt"/>
        <a:ea typeface="+mj-ea"/>
        <a:cs typeface="+mj-cs"/>
        <a:sym typeface="±¼¸²"/>
      </a:defRPr>
    </a:lvl2pPr>
    <a:lvl3pPr indent="457200" latinLnBrk="0">
      <a:defRPr sz="1200">
        <a:latin typeface="+mj-lt"/>
        <a:ea typeface="+mj-ea"/>
        <a:cs typeface="+mj-cs"/>
        <a:sym typeface="±¼¸²"/>
      </a:defRPr>
    </a:lvl3pPr>
    <a:lvl4pPr indent="685800" latinLnBrk="0">
      <a:defRPr sz="1200">
        <a:latin typeface="+mj-lt"/>
        <a:ea typeface="+mj-ea"/>
        <a:cs typeface="+mj-cs"/>
        <a:sym typeface="±¼¸²"/>
      </a:defRPr>
    </a:lvl4pPr>
    <a:lvl5pPr indent="914400" latinLnBrk="0">
      <a:defRPr sz="1200">
        <a:latin typeface="+mj-lt"/>
        <a:ea typeface="+mj-ea"/>
        <a:cs typeface="+mj-cs"/>
        <a:sym typeface="±¼¸²"/>
      </a:defRPr>
    </a:lvl5pPr>
    <a:lvl6pPr indent="1143000" latinLnBrk="0">
      <a:defRPr sz="1200">
        <a:latin typeface="+mj-lt"/>
        <a:ea typeface="+mj-ea"/>
        <a:cs typeface="+mj-cs"/>
        <a:sym typeface="±¼¸²"/>
      </a:defRPr>
    </a:lvl6pPr>
    <a:lvl7pPr indent="1371600" latinLnBrk="0">
      <a:defRPr sz="1200">
        <a:latin typeface="+mj-lt"/>
        <a:ea typeface="+mj-ea"/>
        <a:cs typeface="+mj-cs"/>
        <a:sym typeface="±¼¸²"/>
      </a:defRPr>
    </a:lvl7pPr>
    <a:lvl8pPr indent="1600200" latinLnBrk="0">
      <a:defRPr sz="1200">
        <a:latin typeface="+mj-lt"/>
        <a:ea typeface="+mj-ea"/>
        <a:cs typeface="+mj-cs"/>
        <a:sym typeface="±¼¸²"/>
      </a:defRPr>
    </a:lvl8pPr>
    <a:lvl9pPr indent="1828800" latinLnBrk="0">
      <a:defRPr sz="1200">
        <a:latin typeface="+mj-lt"/>
        <a:ea typeface="+mj-ea"/>
        <a:cs typeface="+mj-cs"/>
        <a:sym typeface="±¼¸²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914400" y="2131060"/>
            <a:ext cx="10363835" cy="1471932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828800" y="3886200"/>
            <a:ext cx="8535035" cy="1755775"/>
          </a:xfrm>
          <a:prstGeom prst="rect">
            <a:avLst/>
          </a:prstGeom>
        </p:spPr>
        <p:txBody>
          <a:bodyPr/>
          <a:lstStyle>
            <a:lvl1pPr marL="0" indent="0" algn="ctr" defTabSz="508000">
              <a:spcBef>
                <a:spcPts val="0"/>
              </a:spcBef>
              <a:buSzTx/>
              <a:buFontTx/>
              <a:buNone/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  <a:lvl2pPr marL="838200" indent="-381000" algn="ctr" defTabSz="508000">
              <a:spcBef>
                <a:spcPts val="0"/>
              </a:spcBef>
              <a:buFontTx/>
              <a:defRPr sz="3200">
                <a:latin typeface="나눔고딕"/>
                <a:ea typeface="나눔고딕"/>
                <a:cs typeface="나눔고딕"/>
                <a:sym typeface="나눔고딕"/>
              </a:defRPr>
            </a:lvl2pPr>
            <a:lvl3pPr marL="1280160" indent="-365760" algn="ctr" defTabSz="508000">
              <a:spcBef>
                <a:spcPts val="0"/>
              </a:spcBef>
              <a:buFontTx/>
              <a:defRPr sz="3200">
                <a:latin typeface="나눔고딕"/>
                <a:ea typeface="나눔고딕"/>
                <a:cs typeface="나눔고딕"/>
                <a:sym typeface="나눔고딕"/>
              </a:defRPr>
            </a:lvl3pPr>
            <a:lvl4pPr marL="1778000" indent="-406400" algn="ctr" defTabSz="508000">
              <a:spcBef>
                <a:spcPts val="0"/>
              </a:spcBef>
              <a:buFontTx/>
              <a:defRPr sz="3200">
                <a:latin typeface="나눔고딕"/>
                <a:ea typeface="나눔고딕"/>
                <a:cs typeface="나눔고딕"/>
                <a:sym typeface="나눔고딕"/>
              </a:defRPr>
            </a:lvl4pPr>
            <a:lvl5pPr marL="2235200" indent="-406400" algn="ctr" defTabSz="508000">
              <a:spcBef>
                <a:spcPts val="0"/>
              </a:spcBef>
              <a:buFontTx/>
              <a:defRPr sz="3200">
                <a:latin typeface="나눔고딕"/>
                <a:ea typeface="나눔고딕"/>
                <a:cs typeface="나눔고딕"/>
                <a:sym typeface="나눔고딕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93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/>
          <p:nvPr>
            <p:ph type="title"/>
          </p:nvPr>
        </p:nvSpPr>
        <p:spPr>
          <a:xfrm>
            <a:off x="8839200" y="274320"/>
            <a:ext cx="2743837" cy="5852796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02" name="본문 첫 번째 줄…"/>
          <p:cNvSpPr txBox="1"/>
          <p:nvPr>
            <p:ph type="body" idx="1"/>
          </p:nvPr>
        </p:nvSpPr>
        <p:spPr>
          <a:xfrm>
            <a:off x="609600" y="274320"/>
            <a:ext cx="8034657" cy="5852796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제목 텍스트"/>
          <p:cNvSpPr txBox="1"/>
          <p:nvPr>
            <p:ph type="title"/>
          </p:nvPr>
        </p:nvSpPr>
        <p:spPr>
          <a:xfrm>
            <a:off x="916938" y="606627"/>
            <a:ext cx="7425692" cy="697234"/>
          </a:xfrm>
          <a:prstGeom prst="rect">
            <a:avLst/>
          </a:prstGeom>
        </p:spPr>
        <p:txBody>
          <a:bodyPr lIns="0" tIns="0" rIns="0" bIns="0" anchor="t"/>
          <a:lstStyle>
            <a:lvl1pPr defTabSz="914400">
              <a:defRPr sz="4400"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111" name="본문 첫 번째 줄…"/>
          <p:cNvSpPr txBox="1"/>
          <p:nvPr>
            <p:ph type="body" sz="half" idx="1"/>
          </p:nvPr>
        </p:nvSpPr>
        <p:spPr>
          <a:xfrm>
            <a:off x="332333" y="1183068"/>
            <a:ext cx="9791701" cy="22510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SzTx/>
              <a:buFontTx/>
              <a:buNone/>
              <a:defRPr sz="1800">
                <a:solidFill>
                  <a:srgbClr val="767070"/>
                </a:solidFill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1800">
                <a:solidFill>
                  <a:srgbClr val="767070"/>
                </a:solidFill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1800">
                <a:solidFill>
                  <a:srgbClr val="767070"/>
                </a:solidFill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1800">
                <a:solidFill>
                  <a:srgbClr val="767070"/>
                </a:solidFill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1800">
                <a:solidFill>
                  <a:srgbClr val="767070"/>
                </a:solidFill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2" name="슬라이드 번호"/>
          <p:cNvSpPr txBox="1"/>
          <p:nvPr>
            <p:ph type="sldNum" sz="quarter" idx="2"/>
          </p:nvPr>
        </p:nvSpPr>
        <p:spPr>
          <a:xfrm>
            <a:off x="11315429" y="6377940"/>
            <a:ext cx="266973" cy="2794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1800">
                <a:solidFill>
                  <a:srgbClr val="888888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k object 16"/>
          <p:cNvSpPr/>
          <p:nvPr/>
        </p:nvSpPr>
        <p:spPr>
          <a:xfrm>
            <a:off x="11049000" y="88390"/>
            <a:ext cx="1014984" cy="101498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0" name="제목 텍스트"/>
          <p:cNvSpPr txBox="1"/>
          <p:nvPr>
            <p:ph type="title"/>
          </p:nvPr>
        </p:nvSpPr>
        <p:spPr>
          <a:xfrm>
            <a:off x="916938" y="606627"/>
            <a:ext cx="7425692" cy="697234"/>
          </a:xfrm>
          <a:prstGeom prst="rect">
            <a:avLst/>
          </a:prstGeom>
        </p:spPr>
        <p:txBody>
          <a:bodyPr lIns="0" tIns="0" rIns="0" bIns="0" anchor="t"/>
          <a:lstStyle>
            <a:lvl1pPr defTabSz="914400">
              <a:defRPr sz="4400"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121" name="본문 첫 번째 줄…"/>
          <p:cNvSpPr txBox="1"/>
          <p:nvPr>
            <p:ph type="body" sz="half" idx="1"/>
          </p:nvPr>
        </p:nvSpPr>
        <p:spPr>
          <a:xfrm>
            <a:off x="332333" y="1183068"/>
            <a:ext cx="9791701" cy="22510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SzTx/>
              <a:buFontTx/>
              <a:buNone/>
              <a:defRPr sz="1800">
                <a:solidFill>
                  <a:srgbClr val="767070"/>
                </a:solidFill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1800">
                <a:solidFill>
                  <a:srgbClr val="767070"/>
                </a:solidFill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1800">
                <a:solidFill>
                  <a:srgbClr val="767070"/>
                </a:solidFill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1800">
                <a:solidFill>
                  <a:srgbClr val="767070"/>
                </a:solidFill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1800">
                <a:solidFill>
                  <a:srgbClr val="767070"/>
                </a:solidFill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22" name="슬라이드 번호"/>
          <p:cNvSpPr txBox="1"/>
          <p:nvPr>
            <p:ph type="sldNum" sz="quarter" idx="2"/>
          </p:nvPr>
        </p:nvSpPr>
        <p:spPr>
          <a:xfrm>
            <a:off x="11315429" y="6377940"/>
            <a:ext cx="266973" cy="279401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defRPr sz="1800">
                <a:solidFill>
                  <a:srgbClr val="888888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963294" y="2908300"/>
            <a:ext cx="10363201" cy="1499237"/>
          </a:xfrm>
          <a:prstGeom prst="rect">
            <a:avLst/>
          </a:prstGeom>
        </p:spPr>
        <p:txBody>
          <a:bodyPr anchor="b"/>
          <a:lstStyle>
            <a:lvl1pPr>
              <a:defRPr sz="53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963294" y="4406900"/>
            <a:ext cx="10363201" cy="1363345"/>
          </a:xfrm>
          <a:prstGeom prst="rect">
            <a:avLst/>
          </a:prstGeom>
        </p:spPr>
        <p:txBody>
          <a:bodyPr/>
          <a:lstStyle>
            <a:lvl1pPr marL="0" indent="0" defTabSz="508000">
              <a:spcBef>
                <a:spcPts val="0"/>
              </a:spcBef>
              <a:buSzTx/>
              <a:buFontTx/>
              <a:buNone/>
              <a:defRPr sz="2600">
                <a:latin typeface="나눔고딕"/>
                <a:ea typeface="나눔고딕"/>
                <a:cs typeface="나눔고딕"/>
                <a:sym typeface="나눔고딕"/>
              </a:defRPr>
            </a:lvl1pPr>
            <a:lvl2pPr marL="766762" indent="-309562" defTabSz="508000">
              <a:spcBef>
                <a:spcPts val="0"/>
              </a:spcBef>
              <a:buFontTx/>
              <a:defRPr sz="2600">
                <a:latin typeface="나눔고딕"/>
                <a:ea typeface="나눔고딕"/>
                <a:cs typeface="나눔고딕"/>
                <a:sym typeface="나눔고딕"/>
              </a:defRPr>
            </a:lvl2pPr>
            <a:lvl3pPr marL="1211580" indent="-297180" defTabSz="508000">
              <a:spcBef>
                <a:spcPts val="0"/>
              </a:spcBef>
              <a:buFontTx/>
              <a:defRPr sz="2600">
                <a:latin typeface="나눔고딕"/>
                <a:ea typeface="나눔고딕"/>
                <a:cs typeface="나눔고딕"/>
                <a:sym typeface="나눔고딕"/>
              </a:defRPr>
            </a:lvl3pPr>
            <a:lvl4pPr marL="1701800" indent="-330200" defTabSz="508000">
              <a:spcBef>
                <a:spcPts val="0"/>
              </a:spcBef>
              <a:buFontTx/>
              <a:defRPr sz="2600">
                <a:latin typeface="나눔고딕"/>
                <a:ea typeface="나눔고딕"/>
                <a:cs typeface="나눔고딕"/>
                <a:sym typeface="나눔고딕"/>
              </a:defRPr>
            </a:lvl4pPr>
            <a:lvl5pPr marL="2159000" indent="-330200" defTabSz="508000">
              <a:spcBef>
                <a:spcPts val="0"/>
              </a:spcBef>
              <a:buFontTx/>
              <a:defRPr sz="2600">
                <a:latin typeface="나눔고딕"/>
                <a:ea typeface="나눔고딕"/>
                <a:cs typeface="나눔고딕"/>
                <a:sym typeface="나눔고딕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half" idx="1"/>
          </p:nvPr>
        </p:nvSpPr>
        <p:spPr>
          <a:xfrm>
            <a:off x="609600" y="1600200"/>
            <a:ext cx="5389880" cy="4526916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quarter" idx="1"/>
          </p:nvPr>
        </p:nvSpPr>
        <p:spPr>
          <a:xfrm>
            <a:off x="609600" y="1536700"/>
            <a:ext cx="5389880" cy="640716"/>
          </a:xfrm>
          <a:prstGeom prst="rect">
            <a:avLst/>
          </a:prstGeom>
        </p:spPr>
        <p:txBody>
          <a:bodyPr anchor="b"/>
          <a:lstStyle>
            <a:lvl1pPr marL="0" indent="0" defTabSz="508000">
              <a:spcBef>
                <a:spcPts val="0"/>
              </a:spcBef>
              <a:buSzTx/>
              <a:buFontTx/>
              <a:buNone/>
              <a:defRPr sz="3200">
                <a:latin typeface="나눔고딕"/>
                <a:ea typeface="나눔고딕"/>
                <a:cs typeface="나눔고딕"/>
                <a:sym typeface="나눔고딕"/>
              </a:defRPr>
            </a:lvl1pPr>
            <a:lvl2pPr marL="838200" indent="-381000" defTabSz="508000">
              <a:spcBef>
                <a:spcPts val="0"/>
              </a:spcBef>
              <a:buFontTx/>
              <a:defRPr sz="3200">
                <a:latin typeface="나눔고딕"/>
                <a:ea typeface="나눔고딕"/>
                <a:cs typeface="나눔고딕"/>
                <a:sym typeface="나눔고딕"/>
              </a:defRPr>
            </a:lvl2pPr>
            <a:lvl3pPr marL="1280160" indent="-365760" defTabSz="508000">
              <a:spcBef>
                <a:spcPts val="0"/>
              </a:spcBef>
              <a:buFontTx/>
              <a:defRPr sz="3200">
                <a:latin typeface="나눔고딕"/>
                <a:ea typeface="나눔고딕"/>
                <a:cs typeface="나눔고딕"/>
                <a:sym typeface="나눔고딕"/>
              </a:defRPr>
            </a:lvl3pPr>
            <a:lvl4pPr marL="1778000" indent="-406400" defTabSz="508000">
              <a:spcBef>
                <a:spcPts val="0"/>
              </a:spcBef>
              <a:buFontTx/>
              <a:defRPr sz="3200">
                <a:latin typeface="나눔고딕"/>
                <a:ea typeface="나눔고딕"/>
                <a:cs typeface="나눔고딕"/>
                <a:sym typeface="나눔고딕"/>
              </a:defRPr>
            </a:lvl4pPr>
            <a:lvl5pPr marL="2235200" indent="-406400" defTabSz="508000">
              <a:spcBef>
                <a:spcPts val="0"/>
              </a:spcBef>
              <a:buFontTx/>
              <a:defRPr sz="3200">
                <a:latin typeface="나눔고딕"/>
                <a:ea typeface="나눔고딕"/>
                <a:cs typeface="나눔고딕"/>
                <a:sym typeface="나눔고딕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3"/>
          <p:cNvSpPr txBox="1"/>
          <p:nvPr>
            <p:ph type="body" sz="quarter" idx="13"/>
          </p:nvPr>
        </p:nvSpPr>
        <p:spPr>
          <a:xfrm>
            <a:off x="6193154" y="1536700"/>
            <a:ext cx="5389883" cy="640716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/>
          <p:nvPr>
            <p:ph type="title"/>
          </p:nvPr>
        </p:nvSpPr>
        <p:spPr>
          <a:xfrm>
            <a:off x="609600" y="274320"/>
            <a:ext cx="4011930" cy="1162051"/>
          </a:xfrm>
          <a:prstGeom prst="rect">
            <a:avLst/>
          </a:prstGeom>
        </p:spPr>
        <p:txBody>
          <a:bodyPr anchor="b"/>
          <a:lstStyle>
            <a:lvl1pPr>
              <a:defRPr sz="2600"/>
            </a:lvl1pPr>
          </a:lstStyle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idx="1"/>
          </p:nvPr>
        </p:nvSpPr>
        <p:spPr>
          <a:xfrm>
            <a:off x="4767579" y="457200"/>
            <a:ext cx="6815458" cy="5487035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 txBox="1"/>
          <p:nvPr>
            <p:ph type="body" sz="half" idx="13"/>
          </p:nvPr>
        </p:nvSpPr>
        <p:spPr>
          <a:xfrm>
            <a:off x="609600" y="1435735"/>
            <a:ext cx="4011930" cy="469138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/>
          <p:nvPr>
            <p:ph type="title"/>
          </p:nvPr>
        </p:nvSpPr>
        <p:spPr>
          <a:xfrm>
            <a:off x="609600" y="274320"/>
            <a:ext cx="4011930" cy="1162051"/>
          </a:xfrm>
          <a:prstGeom prst="rect">
            <a:avLst/>
          </a:prstGeom>
        </p:spPr>
        <p:txBody>
          <a:bodyPr anchor="b"/>
          <a:lstStyle>
            <a:lvl1pPr>
              <a:defRPr sz="2600"/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본문 첫 번째 줄…"/>
          <p:cNvSpPr txBox="1"/>
          <p:nvPr>
            <p:ph type="body" sz="half" idx="1"/>
          </p:nvPr>
        </p:nvSpPr>
        <p:spPr>
          <a:xfrm>
            <a:off x="609600" y="1435735"/>
            <a:ext cx="4011930" cy="4691380"/>
          </a:xfrm>
          <a:prstGeom prst="rect">
            <a:avLst/>
          </a:prstGeom>
        </p:spPr>
        <p:txBody>
          <a:bodyPr/>
          <a:lstStyle>
            <a:lvl1pPr marL="0" indent="0" defTabSz="508000">
              <a:spcBef>
                <a:spcPts val="0"/>
              </a:spcBef>
              <a:buSzTx/>
              <a:buFontTx/>
              <a:buNone/>
              <a:defRPr sz="1800">
                <a:latin typeface="나눔고딕"/>
                <a:ea typeface="나눔고딕"/>
                <a:cs typeface="나눔고딕"/>
                <a:sym typeface="나눔고딕"/>
              </a:defRPr>
            </a:lvl1pPr>
            <a:lvl2pPr marL="671512" indent="-214312" defTabSz="508000">
              <a:spcBef>
                <a:spcPts val="0"/>
              </a:spcBef>
              <a:buFontTx/>
              <a:defRPr sz="1800">
                <a:latin typeface="나눔고딕"/>
                <a:ea typeface="나눔고딕"/>
                <a:cs typeface="나눔고딕"/>
                <a:sym typeface="나눔고딕"/>
              </a:defRPr>
            </a:lvl2pPr>
            <a:lvl3pPr marL="1120138" indent="-205738" defTabSz="508000">
              <a:spcBef>
                <a:spcPts val="0"/>
              </a:spcBef>
              <a:buFontTx/>
              <a:defRPr sz="1800">
                <a:latin typeface="나눔고딕"/>
                <a:ea typeface="나눔고딕"/>
                <a:cs typeface="나눔고딕"/>
                <a:sym typeface="나눔고딕"/>
              </a:defRPr>
            </a:lvl3pPr>
            <a:lvl4pPr marL="1600200" indent="-228600" defTabSz="508000">
              <a:spcBef>
                <a:spcPts val="0"/>
              </a:spcBef>
              <a:buFontTx/>
              <a:defRPr sz="1800">
                <a:latin typeface="나눔고딕"/>
                <a:ea typeface="나눔고딕"/>
                <a:cs typeface="나눔고딕"/>
                <a:sym typeface="나눔고딕"/>
              </a:defRPr>
            </a:lvl4pPr>
            <a:lvl5pPr marL="2057400" indent="-228600" defTabSz="508000">
              <a:spcBef>
                <a:spcPts val="0"/>
              </a:spcBef>
              <a:buFontTx/>
              <a:defRPr sz="1800">
                <a:latin typeface="나눔고딕"/>
                <a:ea typeface="나눔고딕"/>
                <a:cs typeface="나눔고딕"/>
                <a:sym typeface="나눔고딕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4" name="그림 개체 틀 3"/>
          <p:cNvSpPr/>
          <p:nvPr>
            <p:ph type="pic" idx="13"/>
          </p:nvPr>
        </p:nvSpPr>
        <p:spPr>
          <a:xfrm>
            <a:off x="4767579" y="457200"/>
            <a:ext cx="6815458" cy="54870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609600" y="274320"/>
            <a:ext cx="10973435" cy="1143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609600" y="1600200"/>
            <a:ext cx="10973435" cy="4526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294190" y="6263640"/>
            <a:ext cx="288846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r" defTabSz="508000">
              <a:defRPr sz="1200">
                <a:solidFill>
                  <a:srgbClr val="898989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l" defTabSz="508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1pPr>
      <a:lvl2pPr marL="0" marR="0" indent="0" algn="l" defTabSz="508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2pPr>
      <a:lvl3pPr marL="0" marR="0" indent="0" algn="l" defTabSz="508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3pPr>
      <a:lvl4pPr marL="0" marR="0" indent="0" algn="l" defTabSz="508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4pPr>
      <a:lvl5pPr marL="0" marR="0" indent="0" algn="l" defTabSz="508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5pPr>
      <a:lvl6pPr marL="0" marR="0" indent="0" algn="l" defTabSz="508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6pPr>
      <a:lvl7pPr marL="0" marR="0" indent="0" algn="l" defTabSz="508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7pPr>
      <a:lvl8pPr marL="0" marR="0" indent="0" algn="l" defTabSz="508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8pPr>
      <a:lvl9pPr marL="0" marR="0" indent="0" algn="l" defTabSz="508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000000"/>
          </a:solidFill>
          <a:uFillTx/>
          <a:latin typeface="나눔고딕"/>
          <a:ea typeface="나눔고딕"/>
          <a:cs typeface="나눔고딕"/>
          <a:sym typeface="나눔고딕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Helvetica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±¼¸²"/>
        </a:defRPr>
      </a:lvl1pPr>
      <a:lvl2pPr marL="790575" marR="0" indent="-33337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Helvetica"/>
        <a:buChar char="-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±¼¸²"/>
        </a:defRPr>
      </a:lvl2pPr>
      <a:lvl3pPr marL="1234438" marR="0" indent="-32003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Helvetica"/>
        <a:buChar char="●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±¼¸²"/>
        </a:defRPr>
      </a:lvl3pPr>
      <a:lvl4pPr marL="1727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Helvetica"/>
        <a:buChar char="-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±¼¸²"/>
        </a:defRPr>
      </a:lvl4pPr>
      <a:lvl5pPr marL="21844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Helvetica"/>
        <a:buChar char="»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±¼¸²"/>
        </a:defRPr>
      </a:lvl5pPr>
      <a:lvl6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Helvetica"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±¼¸²"/>
        </a:defRPr>
      </a:lvl6pPr>
      <a:lvl7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Helvetica"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±¼¸²"/>
        </a:defRPr>
      </a:lvl7pPr>
      <a:lvl8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Helvetica"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±¼¸²"/>
        </a:defRPr>
      </a:lvl8pPr>
      <a:lvl9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Helvetica"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±¼¸²"/>
        </a:defRPr>
      </a:lvl9pPr>
    </p:bodyStyle>
    <p:otherStyle>
      <a:lvl1pPr marL="0" marR="0" indent="0" algn="r" defTabSz="508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1pPr>
      <a:lvl2pPr marL="0" marR="0" indent="0" algn="r" defTabSz="508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2pPr>
      <a:lvl3pPr marL="0" marR="0" indent="0" algn="r" defTabSz="508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3pPr>
      <a:lvl4pPr marL="0" marR="0" indent="0" algn="r" defTabSz="508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4pPr>
      <a:lvl5pPr marL="0" marR="0" indent="0" algn="r" defTabSz="508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5pPr>
      <a:lvl6pPr marL="0" marR="0" indent="0" algn="r" defTabSz="508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6pPr>
      <a:lvl7pPr marL="0" marR="0" indent="0" algn="r" defTabSz="508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7pPr>
      <a:lvl8pPr marL="0" marR="0" indent="0" algn="r" defTabSz="508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8pPr>
      <a:lvl9pPr marL="0" marR="0" indent="0" algn="r" defTabSz="5080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bject 2"/>
          <p:cNvSpPr txBox="1"/>
          <p:nvPr>
            <p:ph type="title"/>
          </p:nvPr>
        </p:nvSpPr>
        <p:spPr>
          <a:xfrm>
            <a:off x="1850390" y="2778760"/>
            <a:ext cx="8491220" cy="1300482"/>
          </a:xfrm>
          <a:prstGeom prst="rect">
            <a:avLst/>
          </a:prstGeom>
        </p:spPr>
        <p:txBody>
          <a:bodyPr/>
          <a:lstStyle/>
          <a:p>
            <a:pPr indent="4400" algn="ctr" defTabSz="905255">
              <a:lnSpc>
                <a:spcPts val="4900"/>
              </a:lnSpc>
              <a:tabLst>
                <a:tab pos="2730500" algn="l"/>
                <a:tab pos="3937000" algn="l"/>
              </a:tabLst>
              <a:defRPr b="1" sz="4300">
                <a:latin typeface="Times"/>
                <a:ea typeface="Times"/>
                <a:cs typeface="Times"/>
                <a:sym typeface="Times"/>
              </a:defRPr>
            </a:pPr>
            <a:r>
              <a:t>Chat Bot Via Python</a:t>
            </a:r>
          </a:p>
          <a:p>
            <a:pPr indent="4400" algn="ctr" defTabSz="905255">
              <a:lnSpc>
                <a:spcPts val="4900"/>
              </a:lnSpc>
              <a:tabLst>
                <a:tab pos="2730500" algn="l"/>
                <a:tab pos="3937000" algn="l"/>
              </a:tabLst>
              <a:defRPr b="1" sz="4300">
                <a:latin typeface="Times"/>
                <a:ea typeface="Times"/>
                <a:cs typeface="Times"/>
                <a:sym typeface="Times"/>
              </a:defRPr>
            </a:pPr>
            <a:r>
              <a:t>(Machine &amp; Deep Learning)</a:t>
            </a:r>
          </a:p>
        </p:txBody>
      </p:sp>
      <p:sp>
        <p:nvSpPr>
          <p:cNvPr id="132" name="object 4"/>
          <p:cNvSpPr/>
          <p:nvPr/>
        </p:nvSpPr>
        <p:spPr>
          <a:xfrm>
            <a:off x="9338564" y="2313938"/>
            <a:ext cx="1016510" cy="10165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object 2"/>
          <p:cNvSpPr txBox="1"/>
          <p:nvPr>
            <p:ph type="title"/>
          </p:nvPr>
        </p:nvSpPr>
        <p:spPr>
          <a:xfrm>
            <a:off x="916937" y="606627"/>
            <a:ext cx="2962279" cy="697234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b="1" spc="-400">
                <a:latin typeface="Times"/>
                <a:ea typeface="Times"/>
                <a:cs typeface="Times"/>
                <a:sym typeface="Times"/>
              </a:defRPr>
            </a:pPr>
            <a:r>
              <a:t>Intr</a:t>
            </a:r>
            <a:r>
              <a:rPr spc="-200"/>
              <a:t>oduction</a:t>
            </a:r>
          </a:p>
        </p:txBody>
      </p:sp>
      <p:sp>
        <p:nvSpPr>
          <p:cNvPr id="238" name="object 3"/>
          <p:cNvSpPr/>
          <p:nvPr/>
        </p:nvSpPr>
        <p:spPr>
          <a:xfrm>
            <a:off x="11049000" y="88390"/>
            <a:ext cx="1014984" cy="101498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9" name="object 4"/>
          <p:cNvSpPr txBox="1"/>
          <p:nvPr/>
        </p:nvSpPr>
        <p:spPr>
          <a:xfrm>
            <a:off x="957475" y="2229355"/>
            <a:ext cx="5297809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b="1" i="1" sz="2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This type of chatbot</a:t>
            </a:r>
          </a:p>
        </p:txBody>
      </p:sp>
      <p:sp>
        <p:nvSpPr>
          <p:cNvPr id="240" name="object 5"/>
          <p:cNvSpPr/>
          <p:nvPr/>
        </p:nvSpPr>
        <p:spPr>
          <a:xfrm>
            <a:off x="2551175" y="3416806"/>
            <a:ext cx="3346706" cy="2415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02" y="0"/>
                </a:moveTo>
                <a:lnTo>
                  <a:pt x="2598" y="0"/>
                </a:lnTo>
                <a:lnTo>
                  <a:pt x="2295" y="24"/>
                </a:lnTo>
                <a:lnTo>
                  <a:pt x="2003" y="95"/>
                </a:lnTo>
                <a:lnTo>
                  <a:pt x="1722" y="210"/>
                </a:lnTo>
                <a:lnTo>
                  <a:pt x="1456" y="366"/>
                </a:lnTo>
                <a:lnTo>
                  <a:pt x="1205" y="560"/>
                </a:lnTo>
                <a:lnTo>
                  <a:pt x="973" y="791"/>
                </a:lnTo>
                <a:lnTo>
                  <a:pt x="761" y="1054"/>
                </a:lnTo>
                <a:lnTo>
                  <a:pt x="571" y="1348"/>
                </a:lnTo>
                <a:lnTo>
                  <a:pt x="404" y="1670"/>
                </a:lnTo>
                <a:lnTo>
                  <a:pt x="264" y="2017"/>
                </a:lnTo>
                <a:lnTo>
                  <a:pt x="151" y="2386"/>
                </a:lnTo>
                <a:lnTo>
                  <a:pt x="69" y="2774"/>
                </a:lnTo>
                <a:lnTo>
                  <a:pt x="17" y="3180"/>
                </a:lnTo>
                <a:lnTo>
                  <a:pt x="0" y="3600"/>
                </a:lnTo>
                <a:lnTo>
                  <a:pt x="0" y="18000"/>
                </a:lnTo>
                <a:lnTo>
                  <a:pt x="17" y="18420"/>
                </a:lnTo>
                <a:lnTo>
                  <a:pt x="69" y="18825"/>
                </a:lnTo>
                <a:lnTo>
                  <a:pt x="151" y="19214"/>
                </a:lnTo>
                <a:lnTo>
                  <a:pt x="264" y="19583"/>
                </a:lnTo>
                <a:lnTo>
                  <a:pt x="404" y="19930"/>
                </a:lnTo>
                <a:lnTo>
                  <a:pt x="571" y="20252"/>
                </a:lnTo>
                <a:lnTo>
                  <a:pt x="761" y="20546"/>
                </a:lnTo>
                <a:lnTo>
                  <a:pt x="973" y="20809"/>
                </a:lnTo>
                <a:lnTo>
                  <a:pt x="1205" y="21040"/>
                </a:lnTo>
                <a:lnTo>
                  <a:pt x="1456" y="21234"/>
                </a:lnTo>
                <a:lnTo>
                  <a:pt x="1722" y="21390"/>
                </a:lnTo>
                <a:lnTo>
                  <a:pt x="2003" y="21505"/>
                </a:lnTo>
                <a:lnTo>
                  <a:pt x="2295" y="21576"/>
                </a:lnTo>
                <a:lnTo>
                  <a:pt x="2598" y="21600"/>
                </a:lnTo>
                <a:lnTo>
                  <a:pt x="19002" y="21600"/>
                </a:lnTo>
                <a:lnTo>
                  <a:pt x="19305" y="21576"/>
                </a:lnTo>
                <a:lnTo>
                  <a:pt x="19597" y="21505"/>
                </a:lnTo>
                <a:lnTo>
                  <a:pt x="19878" y="21390"/>
                </a:lnTo>
                <a:lnTo>
                  <a:pt x="20144" y="21234"/>
                </a:lnTo>
                <a:lnTo>
                  <a:pt x="20395" y="21040"/>
                </a:lnTo>
                <a:lnTo>
                  <a:pt x="20627" y="20809"/>
                </a:lnTo>
                <a:lnTo>
                  <a:pt x="20839" y="20546"/>
                </a:lnTo>
                <a:lnTo>
                  <a:pt x="21029" y="20252"/>
                </a:lnTo>
                <a:lnTo>
                  <a:pt x="21196" y="19930"/>
                </a:lnTo>
                <a:lnTo>
                  <a:pt x="21336" y="19583"/>
                </a:lnTo>
                <a:lnTo>
                  <a:pt x="21449" y="19214"/>
                </a:lnTo>
                <a:lnTo>
                  <a:pt x="21531" y="18825"/>
                </a:lnTo>
                <a:lnTo>
                  <a:pt x="21583" y="18420"/>
                </a:lnTo>
                <a:lnTo>
                  <a:pt x="21600" y="18000"/>
                </a:lnTo>
                <a:lnTo>
                  <a:pt x="21600" y="3600"/>
                </a:lnTo>
                <a:lnTo>
                  <a:pt x="21583" y="3180"/>
                </a:lnTo>
                <a:lnTo>
                  <a:pt x="21531" y="2774"/>
                </a:lnTo>
                <a:lnTo>
                  <a:pt x="21449" y="2386"/>
                </a:lnTo>
                <a:lnTo>
                  <a:pt x="21336" y="2017"/>
                </a:lnTo>
                <a:lnTo>
                  <a:pt x="21196" y="1670"/>
                </a:lnTo>
                <a:lnTo>
                  <a:pt x="21029" y="1348"/>
                </a:lnTo>
                <a:lnTo>
                  <a:pt x="20839" y="1054"/>
                </a:lnTo>
                <a:lnTo>
                  <a:pt x="20627" y="791"/>
                </a:lnTo>
                <a:lnTo>
                  <a:pt x="20395" y="560"/>
                </a:lnTo>
                <a:lnTo>
                  <a:pt x="20144" y="366"/>
                </a:lnTo>
                <a:lnTo>
                  <a:pt x="19878" y="210"/>
                </a:lnTo>
                <a:lnTo>
                  <a:pt x="19597" y="95"/>
                </a:lnTo>
                <a:lnTo>
                  <a:pt x="19305" y="24"/>
                </a:lnTo>
                <a:lnTo>
                  <a:pt x="19002" y="0"/>
                </a:lnTo>
                <a:close/>
              </a:path>
            </a:pathLst>
          </a:custGeom>
          <a:solidFill>
            <a:srgbClr val="00AF5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1" name="object 6"/>
          <p:cNvSpPr/>
          <p:nvPr/>
        </p:nvSpPr>
        <p:spPr>
          <a:xfrm>
            <a:off x="2551175" y="3416806"/>
            <a:ext cx="3346706" cy="2415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17" y="3180"/>
                </a:lnTo>
                <a:lnTo>
                  <a:pt x="69" y="2774"/>
                </a:lnTo>
                <a:lnTo>
                  <a:pt x="151" y="2386"/>
                </a:lnTo>
                <a:lnTo>
                  <a:pt x="264" y="2017"/>
                </a:lnTo>
                <a:lnTo>
                  <a:pt x="404" y="1670"/>
                </a:lnTo>
                <a:lnTo>
                  <a:pt x="571" y="1348"/>
                </a:lnTo>
                <a:lnTo>
                  <a:pt x="761" y="1054"/>
                </a:lnTo>
                <a:lnTo>
                  <a:pt x="973" y="791"/>
                </a:lnTo>
                <a:lnTo>
                  <a:pt x="1205" y="560"/>
                </a:lnTo>
                <a:lnTo>
                  <a:pt x="1456" y="366"/>
                </a:lnTo>
                <a:lnTo>
                  <a:pt x="1722" y="210"/>
                </a:lnTo>
                <a:lnTo>
                  <a:pt x="2003" y="95"/>
                </a:lnTo>
                <a:lnTo>
                  <a:pt x="2295" y="24"/>
                </a:lnTo>
                <a:lnTo>
                  <a:pt x="2598" y="0"/>
                </a:lnTo>
                <a:lnTo>
                  <a:pt x="19002" y="0"/>
                </a:lnTo>
                <a:lnTo>
                  <a:pt x="19305" y="24"/>
                </a:lnTo>
                <a:lnTo>
                  <a:pt x="19597" y="95"/>
                </a:lnTo>
                <a:lnTo>
                  <a:pt x="19878" y="210"/>
                </a:lnTo>
                <a:lnTo>
                  <a:pt x="20144" y="366"/>
                </a:lnTo>
                <a:lnTo>
                  <a:pt x="20395" y="560"/>
                </a:lnTo>
                <a:lnTo>
                  <a:pt x="20627" y="791"/>
                </a:lnTo>
                <a:lnTo>
                  <a:pt x="20839" y="1054"/>
                </a:lnTo>
                <a:lnTo>
                  <a:pt x="21029" y="1348"/>
                </a:lnTo>
                <a:lnTo>
                  <a:pt x="21196" y="1670"/>
                </a:lnTo>
                <a:lnTo>
                  <a:pt x="21336" y="2017"/>
                </a:lnTo>
                <a:lnTo>
                  <a:pt x="21449" y="2386"/>
                </a:lnTo>
                <a:lnTo>
                  <a:pt x="21531" y="2774"/>
                </a:lnTo>
                <a:lnTo>
                  <a:pt x="21583" y="3180"/>
                </a:lnTo>
                <a:lnTo>
                  <a:pt x="21600" y="3600"/>
                </a:lnTo>
                <a:lnTo>
                  <a:pt x="21600" y="18000"/>
                </a:lnTo>
                <a:lnTo>
                  <a:pt x="21583" y="18420"/>
                </a:lnTo>
                <a:lnTo>
                  <a:pt x="21531" y="18825"/>
                </a:lnTo>
                <a:lnTo>
                  <a:pt x="21449" y="19214"/>
                </a:lnTo>
                <a:lnTo>
                  <a:pt x="21336" y="19583"/>
                </a:lnTo>
                <a:lnTo>
                  <a:pt x="21196" y="19930"/>
                </a:lnTo>
                <a:lnTo>
                  <a:pt x="21029" y="20252"/>
                </a:lnTo>
                <a:lnTo>
                  <a:pt x="20839" y="20546"/>
                </a:lnTo>
                <a:lnTo>
                  <a:pt x="20627" y="20809"/>
                </a:lnTo>
                <a:lnTo>
                  <a:pt x="20395" y="21040"/>
                </a:lnTo>
                <a:lnTo>
                  <a:pt x="20144" y="21234"/>
                </a:lnTo>
                <a:lnTo>
                  <a:pt x="19878" y="21390"/>
                </a:lnTo>
                <a:lnTo>
                  <a:pt x="19597" y="21505"/>
                </a:lnTo>
                <a:lnTo>
                  <a:pt x="19305" y="21576"/>
                </a:lnTo>
                <a:lnTo>
                  <a:pt x="19002" y="21600"/>
                </a:lnTo>
                <a:lnTo>
                  <a:pt x="2598" y="21600"/>
                </a:lnTo>
                <a:lnTo>
                  <a:pt x="2295" y="21576"/>
                </a:lnTo>
                <a:lnTo>
                  <a:pt x="2003" y="21505"/>
                </a:lnTo>
                <a:lnTo>
                  <a:pt x="1722" y="21390"/>
                </a:lnTo>
                <a:lnTo>
                  <a:pt x="1456" y="21234"/>
                </a:lnTo>
                <a:lnTo>
                  <a:pt x="1205" y="21040"/>
                </a:lnTo>
                <a:lnTo>
                  <a:pt x="973" y="20809"/>
                </a:lnTo>
                <a:lnTo>
                  <a:pt x="761" y="20546"/>
                </a:lnTo>
                <a:lnTo>
                  <a:pt x="571" y="20252"/>
                </a:lnTo>
                <a:lnTo>
                  <a:pt x="404" y="19930"/>
                </a:lnTo>
                <a:lnTo>
                  <a:pt x="264" y="19583"/>
                </a:lnTo>
                <a:lnTo>
                  <a:pt x="151" y="19214"/>
                </a:lnTo>
                <a:lnTo>
                  <a:pt x="69" y="18825"/>
                </a:lnTo>
                <a:lnTo>
                  <a:pt x="17" y="18420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2" name="object 7"/>
          <p:cNvSpPr txBox="1"/>
          <p:nvPr/>
        </p:nvSpPr>
        <p:spPr>
          <a:xfrm>
            <a:off x="3308096" y="4316348"/>
            <a:ext cx="183769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36875" marR="5080" indent="-424810">
              <a:spcBef>
                <a:spcPts val="100"/>
              </a:spcBef>
              <a:defRPr spc="-104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pPr>
            <a:r>
              <a:t>Natural </a:t>
            </a:r>
            <a:r>
              <a:rPr spc="-25"/>
              <a:t>Language  </a:t>
            </a:r>
            <a:r>
              <a:rPr spc="-65"/>
              <a:t>Interface</a:t>
            </a:r>
          </a:p>
        </p:txBody>
      </p:sp>
      <p:sp>
        <p:nvSpPr>
          <p:cNvPr id="243" name="object 8"/>
          <p:cNvSpPr txBox="1"/>
          <p:nvPr/>
        </p:nvSpPr>
        <p:spPr>
          <a:xfrm>
            <a:off x="3083179" y="6076898"/>
            <a:ext cx="2282828" cy="295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5"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pPr>
            <a:r>
              <a:t>자연어로 </a:t>
            </a:r>
            <a:r>
              <a:rPr spc="0"/>
              <a:t>입력을</a:t>
            </a:r>
            <a:r>
              <a:rPr spc="-69"/>
              <a:t> </a:t>
            </a:r>
            <a:r>
              <a:t>받아서</a:t>
            </a:r>
          </a:p>
        </p:txBody>
      </p:sp>
      <p:sp>
        <p:nvSpPr>
          <p:cNvPr id="244" name="object 9"/>
          <p:cNvSpPr/>
          <p:nvPr/>
        </p:nvSpPr>
        <p:spPr>
          <a:xfrm>
            <a:off x="6234684" y="3416806"/>
            <a:ext cx="3346707" cy="2415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02" y="0"/>
                </a:moveTo>
                <a:lnTo>
                  <a:pt x="2598" y="0"/>
                </a:lnTo>
                <a:lnTo>
                  <a:pt x="2295" y="24"/>
                </a:lnTo>
                <a:lnTo>
                  <a:pt x="2003" y="95"/>
                </a:lnTo>
                <a:lnTo>
                  <a:pt x="1722" y="210"/>
                </a:lnTo>
                <a:lnTo>
                  <a:pt x="1456" y="366"/>
                </a:lnTo>
                <a:lnTo>
                  <a:pt x="1205" y="560"/>
                </a:lnTo>
                <a:lnTo>
                  <a:pt x="973" y="791"/>
                </a:lnTo>
                <a:lnTo>
                  <a:pt x="761" y="1054"/>
                </a:lnTo>
                <a:lnTo>
                  <a:pt x="571" y="1348"/>
                </a:lnTo>
                <a:lnTo>
                  <a:pt x="404" y="1670"/>
                </a:lnTo>
                <a:lnTo>
                  <a:pt x="264" y="2017"/>
                </a:lnTo>
                <a:lnTo>
                  <a:pt x="151" y="2386"/>
                </a:lnTo>
                <a:lnTo>
                  <a:pt x="69" y="2774"/>
                </a:lnTo>
                <a:lnTo>
                  <a:pt x="17" y="3180"/>
                </a:lnTo>
                <a:lnTo>
                  <a:pt x="0" y="3600"/>
                </a:lnTo>
                <a:lnTo>
                  <a:pt x="0" y="18000"/>
                </a:lnTo>
                <a:lnTo>
                  <a:pt x="17" y="18420"/>
                </a:lnTo>
                <a:lnTo>
                  <a:pt x="69" y="18825"/>
                </a:lnTo>
                <a:lnTo>
                  <a:pt x="151" y="19214"/>
                </a:lnTo>
                <a:lnTo>
                  <a:pt x="264" y="19583"/>
                </a:lnTo>
                <a:lnTo>
                  <a:pt x="404" y="19930"/>
                </a:lnTo>
                <a:lnTo>
                  <a:pt x="571" y="20252"/>
                </a:lnTo>
                <a:lnTo>
                  <a:pt x="761" y="20546"/>
                </a:lnTo>
                <a:lnTo>
                  <a:pt x="973" y="20809"/>
                </a:lnTo>
                <a:lnTo>
                  <a:pt x="1205" y="21040"/>
                </a:lnTo>
                <a:lnTo>
                  <a:pt x="1456" y="21234"/>
                </a:lnTo>
                <a:lnTo>
                  <a:pt x="1722" y="21390"/>
                </a:lnTo>
                <a:lnTo>
                  <a:pt x="2003" y="21505"/>
                </a:lnTo>
                <a:lnTo>
                  <a:pt x="2295" y="21576"/>
                </a:lnTo>
                <a:lnTo>
                  <a:pt x="2598" y="21600"/>
                </a:lnTo>
                <a:lnTo>
                  <a:pt x="19002" y="21600"/>
                </a:lnTo>
                <a:lnTo>
                  <a:pt x="19305" y="21576"/>
                </a:lnTo>
                <a:lnTo>
                  <a:pt x="19597" y="21505"/>
                </a:lnTo>
                <a:lnTo>
                  <a:pt x="19878" y="21390"/>
                </a:lnTo>
                <a:lnTo>
                  <a:pt x="20144" y="21234"/>
                </a:lnTo>
                <a:lnTo>
                  <a:pt x="20395" y="21040"/>
                </a:lnTo>
                <a:lnTo>
                  <a:pt x="20627" y="20809"/>
                </a:lnTo>
                <a:lnTo>
                  <a:pt x="20839" y="20546"/>
                </a:lnTo>
                <a:lnTo>
                  <a:pt x="21029" y="20252"/>
                </a:lnTo>
                <a:lnTo>
                  <a:pt x="21196" y="19930"/>
                </a:lnTo>
                <a:lnTo>
                  <a:pt x="21336" y="19583"/>
                </a:lnTo>
                <a:lnTo>
                  <a:pt x="21449" y="19214"/>
                </a:lnTo>
                <a:lnTo>
                  <a:pt x="21531" y="18825"/>
                </a:lnTo>
                <a:lnTo>
                  <a:pt x="21583" y="18420"/>
                </a:lnTo>
                <a:lnTo>
                  <a:pt x="21600" y="18000"/>
                </a:lnTo>
                <a:lnTo>
                  <a:pt x="21600" y="3600"/>
                </a:lnTo>
                <a:lnTo>
                  <a:pt x="21583" y="3180"/>
                </a:lnTo>
                <a:lnTo>
                  <a:pt x="21531" y="2774"/>
                </a:lnTo>
                <a:lnTo>
                  <a:pt x="21449" y="2386"/>
                </a:lnTo>
                <a:lnTo>
                  <a:pt x="21336" y="2017"/>
                </a:lnTo>
                <a:lnTo>
                  <a:pt x="21196" y="1670"/>
                </a:lnTo>
                <a:lnTo>
                  <a:pt x="21029" y="1348"/>
                </a:lnTo>
                <a:lnTo>
                  <a:pt x="20839" y="1054"/>
                </a:lnTo>
                <a:lnTo>
                  <a:pt x="20627" y="791"/>
                </a:lnTo>
                <a:lnTo>
                  <a:pt x="20395" y="560"/>
                </a:lnTo>
                <a:lnTo>
                  <a:pt x="20144" y="366"/>
                </a:lnTo>
                <a:lnTo>
                  <a:pt x="19878" y="210"/>
                </a:lnTo>
                <a:lnTo>
                  <a:pt x="19597" y="95"/>
                </a:lnTo>
                <a:lnTo>
                  <a:pt x="19305" y="24"/>
                </a:lnTo>
                <a:lnTo>
                  <a:pt x="1900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5" name="object 10"/>
          <p:cNvSpPr/>
          <p:nvPr/>
        </p:nvSpPr>
        <p:spPr>
          <a:xfrm>
            <a:off x="6234684" y="3416806"/>
            <a:ext cx="3346707" cy="2415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17" y="3180"/>
                </a:lnTo>
                <a:lnTo>
                  <a:pt x="69" y="2774"/>
                </a:lnTo>
                <a:lnTo>
                  <a:pt x="151" y="2386"/>
                </a:lnTo>
                <a:lnTo>
                  <a:pt x="264" y="2017"/>
                </a:lnTo>
                <a:lnTo>
                  <a:pt x="404" y="1670"/>
                </a:lnTo>
                <a:lnTo>
                  <a:pt x="571" y="1348"/>
                </a:lnTo>
                <a:lnTo>
                  <a:pt x="761" y="1054"/>
                </a:lnTo>
                <a:lnTo>
                  <a:pt x="973" y="791"/>
                </a:lnTo>
                <a:lnTo>
                  <a:pt x="1205" y="560"/>
                </a:lnTo>
                <a:lnTo>
                  <a:pt x="1456" y="366"/>
                </a:lnTo>
                <a:lnTo>
                  <a:pt x="1722" y="210"/>
                </a:lnTo>
                <a:lnTo>
                  <a:pt x="2003" y="95"/>
                </a:lnTo>
                <a:lnTo>
                  <a:pt x="2295" y="24"/>
                </a:lnTo>
                <a:lnTo>
                  <a:pt x="2598" y="0"/>
                </a:lnTo>
                <a:lnTo>
                  <a:pt x="19002" y="0"/>
                </a:lnTo>
                <a:lnTo>
                  <a:pt x="19305" y="24"/>
                </a:lnTo>
                <a:lnTo>
                  <a:pt x="19597" y="95"/>
                </a:lnTo>
                <a:lnTo>
                  <a:pt x="19878" y="210"/>
                </a:lnTo>
                <a:lnTo>
                  <a:pt x="20144" y="366"/>
                </a:lnTo>
                <a:lnTo>
                  <a:pt x="20395" y="560"/>
                </a:lnTo>
                <a:lnTo>
                  <a:pt x="20627" y="791"/>
                </a:lnTo>
                <a:lnTo>
                  <a:pt x="20839" y="1054"/>
                </a:lnTo>
                <a:lnTo>
                  <a:pt x="21029" y="1348"/>
                </a:lnTo>
                <a:lnTo>
                  <a:pt x="21196" y="1670"/>
                </a:lnTo>
                <a:lnTo>
                  <a:pt x="21336" y="2017"/>
                </a:lnTo>
                <a:lnTo>
                  <a:pt x="21449" y="2386"/>
                </a:lnTo>
                <a:lnTo>
                  <a:pt x="21531" y="2774"/>
                </a:lnTo>
                <a:lnTo>
                  <a:pt x="21583" y="3180"/>
                </a:lnTo>
                <a:lnTo>
                  <a:pt x="21600" y="3600"/>
                </a:lnTo>
                <a:lnTo>
                  <a:pt x="21600" y="18000"/>
                </a:lnTo>
                <a:lnTo>
                  <a:pt x="21583" y="18420"/>
                </a:lnTo>
                <a:lnTo>
                  <a:pt x="21531" y="18825"/>
                </a:lnTo>
                <a:lnTo>
                  <a:pt x="21449" y="19214"/>
                </a:lnTo>
                <a:lnTo>
                  <a:pt x="21336" y="19583"/>
                </a:lnTo>
                <a:lnTo>
                  <a:pt x="21196" y="19930"/>
                </a:lnTo>
                <a:lnTo>
                  <a:pt x="21029" y="20252"/>
                </a:lnTo>
                <a:lnTo>
                  <a:pt x="20839" y="20546"/>
                </a:lnTo>
                <a:lnTo>
                  <a:pt x="20627" y="20809"/>
                </a:lnTo>
                <a:lnTo>
                  <a:pt x="20395" y="21040"/>
                </a:lnTo>
                <a:lnTo>
                  <a:pt x="20144" y="21234"/>
                </a:lnTo>
                <a:lnTo>
                  <a:pt x="19878" y="21390"/>
                </a:lnTo>
                <a:lnTo>
                  <a:pt x="19597" y="21505"/>
                </a:lnTo>
                <a:lnTo>
                  <a:pt x="19305" y="21576"/>
                </a:lnTo>
                <a:lnTo>
                  <a:pt x="19002" y="21600"/>
                </a:lnTo>
                <a:lnTo>
                  <a:pt x="2598" y="21600"/>
                </a:lnTo>
                <a:lnTo>
                  <a:pt x="2295" y="21576"/>
                </a:lnTo>
                <a:lnTo>
                  <a:pt x="2003" y="21505"/>
                </a:lnTo>
                <a:lnTo>
                  <a:pt x="1722" y="21390"/>
                </a:lnTo>
                <a:lnTo>
                  <a:pt x="1456" y="21234"/>
                </a:lnTo>
                <a:lnTo>
                  <a:pt x="1205" y="21040"/>
                </a:lnTo>
                <a:lnTo>
                  <a:pt x="973" y="20809"/>
                </a:lnTo>
                <a:lnTo>
                  <a:pt x="761" y="20546"/>
                </a:lnTo>
                <a:lnTo>
                  <a:pt x="571" y="20252"/>
                </a:lnTo>
                <a:lnTo>
                  <a:pt x="404" y="19930"/>
                </a:lnTo>
                <a:lnTo>
                  <a:pt x="264" y="19583"/>
                </a:lnTo>
                <a:lnTo>
                  <a:pt x="151" y="19214"/>
                </a:lnTo>
                <a:lnTo>
                  <a:pt x="69" y="18825"/>
                </a:lnTo>
                <a:lnTo>
                  <a:pt x="17" y="18420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12192">
            <a:solidFill>
              <a:schemeClr val="accent4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6" name="object 11"/>
          <p:cNvSpPr txBox="1"/>
          <p:nvPr/>
        </p:nvSpPr>
        <p:spPr>
          <a:xfrm>
            <a:off x="7054088" y="4179189"/>
            <a:ext cx="170751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3970" algn="ctr">
              <a:spcBef>
                <a:spcPts val="100"/>
              </a:spcBef>
              <a:defRPr spc="-69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pPr>
            <a:r>
              <a:t>Inference </a:t>
            </a:r>
            <a:r>
              <a:rPr spc="-5"/>
              <a:t>based  </a:t>
            </a:r>
            <a:r>
              <a:rPr spc="-25"/>
              <a:t>Answer </a:t>
            </a:r>
            <a:r>
              <a:rPr spc="-50"/>
              <a:t>Maker  </a:t>
            </a:r>
            <a:r>
              <a:rPr spc="-25"/>
              <a:t>(Closed</a:t>
            </a:r>
            <a:r>
              <a:rPr spc="114"/>
              <a:t> </a:t>
            </a:r>
            <a:r>
              <a:rPr spc="-90"/>
              <a:t>domain)</a:t>
            </a:r>
          </a:p>
        </p:txBody>
      </p:sp>
      <p:sp>
        <p:nvSpPr>
          <p:cNvPr id="247" name="object 12"/>
          <p:cNvSpPr txBox="1"/>
          <p:nvPr/>
        </p:nvSpPr>
        <p:spPr>
          <a:xfrm>
            <a:off x="6548118" y="6076898"/>
            <a:ext cx="2781303" cy="295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5"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pPr>
            <a:r>
              <a:t>가장 적절한 답변을</a:t>
            </a:r>
            <a:r>
              <a:rPr spc="155"/>
              <a:t> </a:t>
            </a:r>
            <a:r>
              <a:t>추론한다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object 2"/>
          <p:cNvSpPr txBox="1"/>
          <p:nvPr>
            <p:ph type="title"/>
          </p:nvPr>
        </p:nvSpPr>
        <p:spPr>
          <a:xfrm>
            <a:off x="916938" y="472710"/>
            <a:ext cx="7425691" cy="1160781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100"/>
              </a:spcBef>
              <a:tabLst>
                <a:tab pos="1397000" algn="l"/>
                <a:tab pos="4787900" algn="l"/>
                <a:tab pos="5435600" algn="l"/>
              </a:tabLst>
              <a:defRPr b="1" spc="-200">
                <a:latin typeface="Times"/>
                <a:ea typeface="Times"/>
                <a:cs typeface="Times"/>
                <a:sym typeface="Times"/>
              </a:defRPr>
            </a:pPr>
            <a:r>
              <a:t>Main Components </a:t>
            </a:r>
            <a:r>
              <a:rPr spc="-300"/>
              <a:t>of </a:t>
            </a:r>
            <a:r>
              <a:t>Chatbot</a:t>
            </a:r>
          </a:p>
        </p:txBody>
      </p:sp>
      <p:sp>
        <p:nvSpPr>
          <p:cNvPr id="250" name="object 3"/>
          <p:cNvSpPr txBox="1"/>
          <p:nvPr/>
        </p:nvSpPr>
        <p:spPr>
          <a:xfrm>
            <a:off x="552460" y="4063553"/>
            <a:ext cx="1143290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i="1" spc="-35" sz="3200" u="sng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t>Input in natural language </a:t>
            </a:r>
            <a:r>
              <a:rPr u="none">
                <a:solidFill>
                  <a:srgbClr val="000000"/>
                </a:solidFill>
              </a:rPr>
              <a:t>and</a:t>
            </a:r>
            <a:r>
              <a:rPr u="none"/>
              <a:t> </a:t>
            </a:r>
            <a:r>
              <a:rPr u="none">
                <a:solidFill>
                  <a:srgbClr val="7C9647"/>
                </a:solidFill>
              </a:rPr>
              <a:t>deduce the most appropriate answer.</a:t>
            </a:r>
          </a:p>
        </p:txBody>
      </p:sp>
      <p:sp>
        <p:nvSpPr>
          <p:cNvPr id="251" name="object 4"/>
          <p:cNvSpPr txBox="1"/>
          <p:nvPr/>
        </p:nvSpPr>
        <p:spPr>
          <a:xfrm>
            <a:off x="957477" y="2376040"/>
            <a:ext cx="8552231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2000">
                <a:latin typeface="Times"/>
                <a:ea typeface="Times"/>
                <a:cs typeface="Times"/>
                <a:sym typeface="Times"/>
              </a:defRPr>
            </a:pPr>
            <a:r>
              <a:t>Identify the other party's intentions</a:t>
            </a:r>
            <a:r>
              <a:rPr i="1" spc="-290" sz="3500">
                <a:solidFill>
                  <a:srgbClr val="AC0E39"/>
                </a:solidFill>
              </a:rPr>
              <a:t>(Intent)</a:t>
            </a:r>
            <a:endParaRPr i="1"/>
          </a:p>
          <a:p>
            <a:pPr>
              <a:defRPr sz="2000">
                <a:latin typeface="Times"/>
                <a:ea typeface="Times"/>
                <a:cs typeface="Times"/>
                <a:sym typeface="Times"/>
              </a:defRPr>
            </a:pPr>
          </a:p>
          <a:p>
            <a:pPr indent="2039620">
              <a:defRPr b="1" sz="2000">
                <a:latin typeface="Times"/>
                <a:ea typeface="Times"/>
                <a:cs typeface="Times"/>
                <a:sym typeface="Times"/>
              </a:defRPr>
            </a:pPr>
            <a:r>
              <a:t>Identify the object in the other person's speech</a:t>
            </a:r>
            <a:r>
              <a:rPr i="1" spc="-252" sz="3500">
                <a:solidFill>
                  <a:srgbClr val="AC0E39"/>
                </a:solidFill>
              </a:rPr>
              <a:t>(Entity)</a:t>
            </a:r>
          </a:p>
        </p:txBody>
      </p:sp>
      <p:sp>
        <p:nvSpPr>
          <p:cNvPr id="252" name="object 5"/>
          <p:cNvSpPr txBox="1"/>
          <p:nvPr/>
        </p:nvSpPr>
        <p:spPr>
          <a:xfrm>
            <a:off x="3733403" y="4912867"/>
            <a:ext cx="8350865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2000">
                <a:latin typeface="Times"/>
                <a:ea typeface="Times"/>
                <a:cs typeface="Times"/>
                <a:sym typeface="Times"/>
              </a:defRPr>
            </a:pPr>
            <a:r>
              <a:t>                      Consider context of conversation </a:t>
            </a:r>
            <a:r>
              <a:rPr i="1" sz="3500">
                <a:solidFill>
                  <a:srgbClr val="AC0E39"/>
                </a:solidFill>
              </a:rPr>
              <a:t>(Context)</a:t>
            </a:r>
            <a:endParaRPr spc="-49"/>
          </a:p>
          <a:p>
            <a:pPr lvl="2" marR="5080">
              <a:spcBef>
                <a:spcPts val="1100"/>
              </a:spcBef>
              <a:defRPr spc="-49" sz="2000">
                <a:latin typeface="Times"/>
                <a:ea typeface="Times"/>
                <a:cs typeface="Times"/>
                <a:sym typeface="Times"/>
              </a:defRPr>
            </a:pPr>
            <a:r>
              <a:t>                                                                          </a:t>
            </a:r>
          </a:p>
          <a:p>
            <a:pPr lvl="2" marR="5080">
              <a:spcBef>
                <a:spcPts val="1100"/>
              </a:spcBef>
              <a:defRPr spc="-49" sz="2000">
                <a:latin typeface="Times"/>
                <a:ea typeface="Times"/>
                <a:cs typeface="Times"/>
                <a:sym typeface="Times"/>
              </a:defRPr>
            </a:pPr>
            <a:r>
              <a:t>                                                                                  </a:t>
            </a:r>
            <a:r>
              <a:rPr b="1"/>
              <a:t>Infer the answer</a:t>
            </a:r>
            <a:r>
              <a:rPr b="1" i="1" spc="-85" sz="3500">
                <a:solidFill>
                  <a:srgbClr val="AC0E39"/>
                </a:solidFill>
              </a:rPr>
              <a:t>(inference)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88191" cy="6863082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Chat bot"/>
          <p:cNvSpPr txBox="1"/>
          <p:nvPr>
            <p:ph type="title"/>
          </p:nvPr>
        </p:nvSpPr>
        <p:spPr>
          <a:xfrm>
            <a:off x="1499593" y="387605"/>
            <a:ext cx="6015656" cy="1156300"/>
          </a:xfrm>
          <a:prstGeom prst="rect">
            <a:avLst/>
          </a:prstGeom>
        </p:spPr>
        <p:txBody>
          <a:bodyPr/>
          <a:lstStyle>
            <a:lvl1pPr defTabSz="396238">
              <a:defRPr b="1" i="1" sz="7000">
                <a:solidFill>
                  <a:srgbClr val="FFFFFF"/>
                </a:solidFill>
                <a:latin typeface="SignPainter-HouseScript Semibol"/>
                <a:ea typeface="SignPainter-HouseScript Semibol"/>
                <a:cs typeface="SignPainter-HouseScript Semibol"/>
                <a:sym typeface="SignPainter-HouseScript Semibol"/>
              </a:defRPr>
            </a:lvl1pPr>
          </a:lstStyle>
          <a:p>
            <a:pPr/>
            <a:r>
              <a:t>Chat bot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텍스트 개체 틀 1"/>
          <p:cNvSpPr txBox="1"/>
          <p:nvPr>
            <p:ph type="title"/>
          </p:nvPr>
        </p:nvSpPr>
        <p:spPr>
          <a:xfrm>
            <a:off x="2361880" y="1808895"/>
            <a:ext cx="5861689" cy="2681410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Times"/>
                <a:ea typeface="Times"/>
                <a:cs typeface="Times"/>
                <a:sym typeface="Times"/>
              </a:defRPr>
            </a:pPr>
            <a:r>
              <a:t>pip intall -r </a:t>
            </a:r>
          </a:p>
          <a:p>
            <a:pPr>
              <a:defRPr b="1">
                <a:latin typeface="Times"/>
                <a:ea typeface="Times"/>
                <a:cs typeface="Times"/>
                <a:sym typeface="Times"/>
              </a:defRPr>
            </a:pPr>
            <a:r>
              <a:t>requirements.txt</a:t>
            </a:r>
          </a:p>
        </p:txBody>
      </p:sp>
      <p:sp>
        <p:nvSpPr>
          <p:cNvPr id="258" name="###rasa_nlu…"/>
          <p:cNvSpPr txBox="1"/>
          <p:nvPr/>
        </p:nvSpPr>
        <p:spPr>
          <a:xfrm>
            <a:off x="578401" y="1198880"/>
            <a:ext cx="3136195" cy="443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600">
                <a:latin typeface="Times"/>
                <a:ea typeface="Times"/>
                <a:cs typeface="Times"/>
                <a:sym typeface="Times"/>
              </a:defRPr>
            </a:pPr>
            <a:r>
              <a:t>###rasa_nlu</a:t>
            </a:r>
          </a:p>
          <a:p>
            <a:pPr>
              <a:defRPr b="1" sz="1600">
                <a:latin typeface="Times"/>
                <a:ea typeface="Times"/>
                <a:cs typeface="Times"/>
                <a:sym typeface="Times"/>
              </a:defRPr>
            </a:pPr>
            <a:r>
              <a:t>gevent==1.2.1</a:t>
            </a:r>
          </a:p>
          <a:p>
            <a:pPr>
              <a:defRPr b="1" sz="1600">
                <a:latin typeface="Times"/>
                <a:ea typeface="Times"/>
                <a:cs typeface="Times"/>
                <a:sym typeface="Times"/>
              </a:defRPr>
            </a:pPr>
            <a:r>
              <a:t>Klein==17.2.0</a:t>
            </a:r>
          </a:p>
          <a:p>
            <a:pPr>
              <a:defRPr b="1" sz="1600">
                <a:latin typeface="Times"/>
                <a:ea typeface="Times"/>
                <a:cs typeface="Times"/>
                <a:sym typeface="Times"/>
              </a:defRPr>
            </a:pPr>
            <a:r>
              <a:t>boto3==1.4.4</a:t>
            </a:r>
          </a:p>
          <a:p>
            <a:pPr>
              <a:defRPr b="1" sz="1600">
                <a:latin typeface="Times"/>
                <a:ea typeface="Times"/>
                <a:cs typeface="Times"/>
                <a:sym typeface="Times"/>
              </a:defRPr>
            </a:pPr>
            <a:r>
              <a:t>typing==3.5.3.0</a:t>
            </a:r>
          </a:p>
          <a:p>
            <a:pPr>
              <a:defRPr b="1" sz="1600">
                <a:latin typeface="Times"/>
                <a:ea typeface="Times"/>
                <a:cs typeface="Times"/>
                <a:sym typeface="Times"/>
              </a:defRPr>
            </a:pPr>
            <a:r>
              <a:t>future==0.16.0</a:t>
            </a:r>
          </a:p>
          <a:p>
            <a:pPr>
              <a:defRPr b="1" sz="1600">
                <a:latin typeface="Times"/>
                <a:ea typeface="Times"/>
                <a:cs typeface="Times"/>
                <a:sym typeface="Times"/>
              </a:defRPr>
            </a:pPr>
            <a:r>
              <a:t>six==1.10.0</a:t>
            </a:r>
          </a:p>
          <a:p>
            <a:pPr>
              <a:defRPr b="1" sz="1600">
                <a:latin typeface="Times"/>
                <a:ea typeface="Times"/>
                <a:cs typeface="Times"/>
                <a:sym typeface="Times"/>
              </a:defRPr>
            </a:pPr>
            <a:r>
              <a:t>jsonschema==2.6.0</a:t>
            </a:r>
          </a:p>
          <a:p>
            <a:pPr>
              <a:defRPr b="1" sz="1600">
                <a:latin typeface="Times"/>
                <a:ea typeface="Times"/>
                <a:cs typeface="Times"/>
                <a:sym typeface="Times"/>
              </a:defRPr>
            </a:pPr>
            <a:r>
              <a:t>matplotlib==1.5.3</a:t>
            </a:r>
          </a:p>
          <a:p>
            <a:pPr>
              <a:defRPr b="1" sz="1600">
                <a:latin typeface="Times"/>
                <a:ea typeface="Times"/>
                <a:cs typeface="Times"/>
                <a:sym typeface="Times"/>
              </a:defRPr>
            </a:pPr>
            <a:r>
              <a:t>requests==2.14.2</a:t>
            </a:r>
          </a:p>
          <a:p>
            <a:pPr>
              <a:defRPr b="1" sz="1600">
                <a:latin typeface="Times"/>
                <a:ea typeface="Times"/>
                <a:cs typeface="Times"/>
                <a:sym typeface="Times"/>
              </a:defRPr>
            </a:pPr>
            <a:r>
              <a:t>tqdm==4.11.2</a:t>
            </a:r>
          </a:p>
          <a:p>
            <a:pPr>
              <a:defRPr b="1" sz="1600">
                <a:latin typeface="Times"/>
                <a:ea typeface="Times"/>
                <a:cs typeface="Times"/>
                <a:sym typeface="Times"/>
              </a:defRPr>
            </a:pPr>
            <a:r>
              <a:t>numpy==1.13.1</a:t>
            </a:r>
          </a:p>
          <a:p>
            <a:pPr>
              <a:defRPr b="1" sz="1600">
                <a:latin typeface="Times"/>
                <a:ea typeface="Times"/>
                <a:cs typeface="Times"/>
                <a:sym typeface="Times"/>
              </a:defRPr>
            </a:pPr>
            <a:r>
              <a:t>simplejson==3.11.1</a:t>
            </a:r>
          </a:p>
          <a:p>
            <a:pPr>
              <a:defRPr b="1" sz="1600">
                <a:latin typeface="Times"/>
                <a:ea typeface="Times"/>
                <a:cs typeface="Times"/>
                <a:sym typeface="Times"/>
              </a:defRPr>
            </a:pPr>
          </a:p>
          <a:p>
            <a:pPr>
              <a:defRPr b="1" sz="1600">
                <a:latin typeface="Times"/>
                <a:ea typeface="Times"/>
                <a:cs typeface="Times"/>
                <a:sym typeface="Times"/>
              </a:defRPr>
            </a:pPr>
            <a:r>
              <a:t>### Sklearn</a:t>
            </a:r>
          </a:p>
          <a:p>
            <a:pPr>
              <a:defRPr b="1" sz="1600">
                <a:latin typeface="Times"/>
                <a:ea typeface="Times"/>
                <a:cs typeface="Times"/>
                <a:sym typeface="Times"/>
              </a:defRPr>
            </a:pPr>
            <a:r>
              <a:t>spacy==1.8.2</a:t>
            </a:r>
          </a:p>
          <a:p>
            <a:pPr>
              <a:defRPr b="1" sz="1600">
                <a:latin typeface="Times"/>
                <a:ea typeface="Times"/>
                <a:cs typeface="Times"/>
                <a:sym typeface="Times"/>
              </a:defRPr>
            </a:pPr>
            <a:r>
              <a:t>scikit-learn==0.19.1</a:t>
            </a:r>
          </a:p>
          <a:p>
            <a:pPr>
              <a:defRPr b="1" sz="1600">
                <a:latin typeface="Times"/>
                <a:ea typeface="Times"/>
                <a:cs typeface="Times"/>
                <a:sym typeface="Times"/>
              </a:defRPr>
            </a:pPr>
            <a:r>
              <a:t>sklearn-crfsuite==0.3.5</a:t>
            </a:r>
          </a:p>
        </p:txBody>
      </p:sp>
      <p:sp>
        <p:nvSpPr>
          <p:cNvPr id="259" name="###rasa_core…"/>
          <p:cNvSpPr txBox="1"/>
          <p:nvPr/>
        </p:nvSpPr>
        <p:spPr>
          <a:xfrm>
            <a:off x="8173001" y="754380"/>
            <a:ext cx="3833026" cy="5577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b="1" sz="1500">
                <a:latin typeface="Times"/>
                <a:ea typeface="Times"/>
                <a:cs typeface="Times"/>
                <a:sym typeface="Times"/>
              </a:defRPr>
            </a:pPr>
            <a:r>
              <a:t>###rasa_core</a:t>
            </a:r>
          </a:p>
          <a:p>
            <a:pPr>
              <a:defRPr b="1" sz="1500">
                <a:latin typeface="Times"/>
                <a:ea typeface="Times"/>
                <a:cs typeface="Times"/>
                <a:sym typeface="Times"/>
              </a:defRPr>
            </a:pPr>
            <a:r>
              <a:t>apscheduler==3.3.1</a:t>
            </a:r>
          </a:p>
          <a:p>
            <a:pPr>
              <a:defRPr b="1" sz="1500">
                <a:latin typeface="Times"/>
                <a:ea typeface="Times"/>
                <a:cs typeface="Times"/>
                <a:sym typeface="Times"/>
              </a:defRPr>
            </a:pPr>
            <a:r>
              <a:t>fakeredis==0.8.2</a:t>
            </a:r>
          </a:p>
          <a:p>
            <a:pPr>
              <a:defRPr b="1" sz="1500">
                <a:latin typeface="Times"/>
                <a:ea typeface="Times"/>
                <a:cs typeface="Times"/>
                <a:sym typeface="Times"/>
              </a:defRPr>
            </a:pPr>
            <a:r>
              <a:t>graphviz==0.7.1</a:t>
            </a:r>
          </a:p>
          <a:p>
            <a:pPr>
              <a:defRPr b="1" sz="1500">
                <a:latin typeface="Times"/>
                <a:ea typeface="Times"/>
                <a:cs typeface="Times"/>
                <a:sym typeface="Times"/>
              </a:defRPr>
            </a:pPr>
            <a:r>
              <a:t>h5py==2.7.0</a:t>
            </a:r>
          </a:p>
          <a:p>
            <a:pPr>
              <a:defRPr b="1" sz="1500">
                <a:latin typeface="Times"/>
                <a:ea typeface="Times"/>
                <a:cs typeface="Times"/>
                <a:sym typeface="Times"/>
              </a:defRPr>
            </a:pPr>
            <a:r>
              <a:t>jsonpickle==0.9.4</a:t>
            </a:r>
          </a:p>
          <a:p>
            <a:pPr>
              <a:defRPr b="1" sz="1500">
                <a:latin typeface="Times"/>
                <a:ea typeface="Times"/>
                <a:cs typeface="Times"/>
                <a:sym typeface="Times"/>
              </a:defRPr>
            </a:pPr>
            <a:r>
              <a:t>keras==2.0.8</a:t>
            </a:r>
          </a:p>
          <a:p>
            <a:pPr>
              <a:defRPr b="1" sz="1500">
                <a:latin typeface="Times"/>
                <a:ea typeface="Times"/>
                <a:cs typeface="Times"/>
                <a:sym typeface="Times"/>
              </a:defRPr>
            </a:pPr>
            <a:r>
              <a:t>pandoc==1.0.0b2</a:t>
            </a:r>
          </a:p>
          <a:p>
            <a:pPr>
              <a:defRPr b="1" sz="1500">
                <a:latin typeface="Times"/>
                <a:ea typeface="Times"/>
                <a:cs typeface="Times"/>
                <a:sym typeface="Times"/>
              </a:defRPr>
            </a:pPr>
            <a:r>
              <a:t>redis==2.10.5</a:t>
            </a:r>
          </a:p>
          <a:p>
            <a:pPr>
              <a:defRPr b="1" sz="1500">
                <a:latin typeface="Times"/>
                <a:ea typeface="Times"/>
                <a:cs typeface="Times"/>
                <a:sym typeface="Times"/>
              </a:defRPr>
            </a:pPr>
            <a:r>
              <a:t>tensorflow</a:t>
            </a:r>
          </a:p>
          <a:p>
            <a:pPr>
              <a:defRPr b="1" sz="1500">
                <a:latin typeface="Times"/>
                <a:ea typeface="Times"/>
                <a:cs typeface="Times"/>
                <a:sym typeface="Times"/>
              </a:defRPr>
            </a:pPr>
            <a:r>
              <a:t>networkx==1.11</a:t>
            </a:r>
          </a:p>
          <a:p>
            <a:pPr>
              <a:defRPr b="1" sz="1500">
                <a:latin typeface="Times"/>
                <a:ea typeface="Times"/>
                <a:cs typeface="Times"/>
                <a:sym typeface="Times"/>
              </a:defRPr>
            </a:pPr>
            <a:r>
              <a:t>fbmessenger==4.3.1</a:t>
            </a:r>
          </a:p>
          <a:p>
            <a:pPr>
              <a:defRPr b="1" sz="1500">
                <a:latin typeface="Times"/>
                <a:ea typeface="Times"/>
                <a:cs typeface="Times"/>
                <a:sym typeface="Times"/>
              </a:defRPr>
            </a:pPr>
            <a:r>
              <a:t>ConfigArgParse==0.12.0</a:t>
            </a:r>
          </a:p>
          <a:p>
            <a:pPr>
              <a:defRPr b="1" sz="1500">
                <a:latin typeface="Times"/>
                <a:ea typeface="Times"/>
                <a:cs typeface="Times"/>
                <a:sym typeface="Times"/>
              </a:defRPr>
            </a:pPr>
            <a:r>
              <a:t>pykwalify==1.6.0</a:t>
            </a:r>
          </a:p>
          <a:p>
            <a:pPr>
              <a:defRPr b="1" sz="1500">
                <a:latin typeface="Times"/>
                <a:ea typeface="Times"/>
                <a:cs typeface="Times"/>
                <a:sym typeface="Times"/>
              </a:defRPr>
            </a:pPr>
            <a:r>
              <a:t>coloredlogs==7.3</a:t>
            </a:r>
          </a:p>
          <a:p>
            <a:pPr>
              <a:defRPr b="1" sz="1500">
                <a:latin typeface="Times"/>
                <a:ea typeface="Times"/>
                <a:cs typeface="Times"/>
                <a:sym typeface="Times"/>
              </a:defRPr>
            </a:pPr>
            <a:r>
              <a:t>ruamel.yaml==0.15.34</a:t>
            </a:r>
          </a:p>
          <a:p>
            <a:pPr>
              <a:defRPr b="1" sz="1500">
                <a:latin typeface="Times"/>
                <a:ea typeface="Times"/>
                <a:cs typeface="Times"/>
                <a:sym typeface="Times"/>
              </a:defRPr>
            </a:pPr>
            <a:r>
              <a:t>flask==0.12</a:t>
            </a:r>
          </a:p>
          <a:p>
            <a:pPr>
              <a:defRPr b="1" sz="1500">
                <a:latin typeface="Times"/>
                <a:ea typeface="Times"/>
                <a:cs typeface="Times"/>
                <a:sym typeface="Times"/>
              </a:defRPr>
            </a:pPr>
            <a:r>
              <a:t>rasa_nlu==0.11.4</a:t>
            </a:r>
          </a:p>
          <a:p>
            <a:pPr>
              <a:defRPr b="1" sz="1500">
                <a:latin typeface="Times"/>
                <a:ea typeface="Times"/>
                <a:cs typeface="Times"/>
                <a:sym typeface="Times"/>
              </a:defRPr>
            </a:pPr>
          </a:p>
          <a:p>
            <a:pPr>
              <a:defRPr b="1" sz="1500">
                <a:latin typeface="Times"/>
                <a:ea typeface="Times"/>
                <a:cs typeface="Times"/>
                <a:sym typeface="Times"/>
              </a:defRPr>
            </a:pPr>
            <a:r>
              <a:t>###additional</a:t>
            </a:r>
          </a:p>
          <a:p>
            <a:pPr>
              <a:defRPr b="1" sz="1500">
                <a:latin typeface="Times"/>
                <a:ea typeface="Times"/>
                <a:cs typeface="Times"/>
                <a:sym typeface="Times"/>
              </a:defRPr>
            </a:pPr>
            <a:r>
              <a:t>pypandoc</a:t>
            </a:r>
          </a:p>
          <a:p>
            <a:pPr>
              <a:defRPr b="1" sz="1500">
                <a:latin typeface="Times"/>
                <a:ea typeface="Times"/>
                <a:cs typeface="Times"/>
                <a:sym typeface="Times"/>
              </a:defRPr>
            </a:pPr>
            <a:r>
              <a:t>slackclient</a:t>
            </a:r>
          </a:p>
          <a:p>
            <a:pPr>
              <a:defRPr b="1" sz="1500">
                <a:latin typeface="Times"/>
                <a:ea typeface="Times"/>
                <a:cs typeface="Times"/>
                <a:sym typeface="Times"/>
              </a:defRPr>
            </a:pPr>
            <a:r>
              <a:t>rasa_core==0.8.2</a:t>
            </a:r>
          </a:p>
          <a:p>
            <a:pPr>
              <a:defRPr b="1" sz="1500">
                <a:latin typeface="Times"/>
                <a:ea typeface="Times"/>
                <a:cs typeface="Times"/>
                <a:sym typeface="Times"/>
              </a:defRPr>
            </a:pPr>
            <a:r>
              <a:t>git+https://github.com/apixu/apixu-python.git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그룹"/>
          <p:cNvGrpSpPr/>
          <p:nvPr/>
        </p:nvGrpSpPr>
        <p:grpSpPr>
          <a:xfrm>
            <a:off x="-3" y="0"/>
            <a:ext cx="12192005" cy="6858000"/>
            <a:chOff x="-1" y="0"/>
            <a:chExt cx="12192004" cy="6858000"/>
          </a:xfrm>
        </p:grpSpPr>
        <p:pic>
          <p:nvPicPr>
            <p:cNvPr id="261" name="스크린샷 2018-08-13 오후 2.17.00.png" descr="스크린샷 2018-08-13 오후 2.17.0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2" y="3016"/>
              <a:ext cx="8517049" cy="68519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스크린샷 2018-08-13 오후 2.16.27.png" descr="스크린샷 2018-08-13 오후 2.16.27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962948" y="0"/>
              <a:ext cx="4229055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4" name="텍스트 개체 틀 1"/>
          <p:cNvSpPr txBox="1"/>
          <p:nvPr>
            <p:ph type="title"/>
          </p:nvPr>
        </p:nvSpPr>
        <p:spPr>
          <a:xfrm>
            <a:off x="2006282" y="812045"/>
            <a:ext cx="6799799" cy="1900260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AC0E39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npm i -g </a:t>
            </a:r>
          </a:p>
          <a:p>
            <a:pPr>
              <a:defRPr b="1">
                <a:solidFill>
                  <a:srgbClr val="AC0E39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rasa-nlu-trainer</a:t>
            </a:r>
          </a:p>
        </p:txBody>
      </p:sp>
      <p:sp>
        <p:nvSpPr>
          <p:cNvPr id="265" name="텍스트 개체 틀 1"/>
          <p:cNvSpPr txBox="1"/>
          <p:nvPr/>
        </p:nvSpPr>
        <p:spPr>
          <a:xfrm>
            <a:off x="2971480" y="3399075"/>
            <a:ext cx="5861689" cy="1015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 algn="ctr" defTabSz="508000">
              <a:defRPr b="1" i="1" sz="5800" u="sng">
                <a:solidFill>
                  <a:srgbClr val="AC0E39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Make data.json </a:t>
            </a:r>
          </a:p>
        </p:txBody>
      </p:sp>
      <p:sp>
        <p:nvSpPr>
          <p:cNvPr id="266" name="텍스트 개체 틀 1"/>
          <p:cNvSpPr txBox="1"/>
          <p:nvPr/>
        </p:nvSpPr>
        <p:spPr>
          <a:xfrm>
            <a:off x="2742880" y="5100875"/>
            <a:ext cx="5861689" cy="1015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 algn="ctr" defTabSz="508000">
              <a:defRPr b="1" sz="5800">
                <a:solidFill>
                  <a:srgbClr val="AC0E39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rasa-nlu-trainer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19684"/>
            <a:ext cx="12188825" cy="6823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스크린샷 2018-08-13 오전 10.33.10.png" descr="스크린샷 2018-08-13 오전 10.33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6907" y="0"/>
            <a:ext cx="12285814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스크린샷 2018-08-13 오후 2.31.34.png" descr="스크린샷 2018-08-13 오후 2.31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-39788"/>
            <a:ext cx="12192000" cy="6985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스크린샷 2018-08-13 오후 2.37.04.png" descr="스크린샷 2018-08-13 오후 2.37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스크린샷 2018-08-13 오후 2.39.23.png"/>
          <p:cNvGrpSpPr/>
          <p:nvPr/>
        </p:nvGrpSpPr>
        <p:grpSpPr>
          <a:xfrm>
            <a:off x="920750" y="1545827"/>
            <a:ext cx="10350500" cy="5283205"/>
            <a:chOff x="0" y="0"/>
            <a:chExt cx="10350500" cy="5283203"/>
          </a:xfrm>
        </p:grpSpPr>
        <p:pic>
          <p:nvPicPr>
            <p:cNvPr id="276" name="스크린샷 2018-08-13 오후 2.39.23.png" descr="스크린샷 2018-08-13 오후 2.39.2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199"/>
              <a:ext cx="9944100" cy="48387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7" name="스크린샷 2018-08-13 오후 2.39.23.png" descr="스크린샷 2018-08-13 오후 2.39.2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0350500" cy="52832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9" name="config_spacy.json"/>
          <p:cNvSpPr txBox="1"/>
          <p:nvPr>
            <p:ph type="title" idx="4294967295"/>
          </p:nvPr>
        </p:nvSpPr>
        <p:spPr>
          <a:xfrm>
            <a:off x="1031555" y="434864"/>
            <a:ext cx="5861689" cy="1009872"/>
          </a:xfrm>
          <a:prstGeom prst="rect">
            <a:avLst/>
          </a:prstGeom>
        </p:spPr>
        <p:txBody>
          <a:bodyPr anchor="b"/>
          <a:lstStyle>
            <a:lvl1pPr algn="ctr">
              <a:defRPr b="1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config_spacy.json</a:t>
            </a:r>
          </a:p>
        </p:txBody>
      </p:sp>
      <p:sp>
        <p:nvSpPr>
          <p:cNvPr id="280" name="nlu_model.py"/>
          <p:cNvSpPr txBox="1"/>
          <p:nvPr/>
        </p:nvSpPr>
        <p:spPr>
          <a:xfrm>
            <a:off x="5501957" y="2314463"/>
            <a:ext cx="5861688" cy="1009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 algn="ctr" defTabSz="508000">
              <a:defRPr b="1" sz="58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nlu_model.py</a:t>
            </a:r>
          </a:p>
        </p:txBody>
      </p:sp>
      <p:grpSp>
        <p:nvGrpSpPr>
          <p:cNvPr id="283" name="스크린샷 2018-08-13 오후 2.39.08.png"/>
          <p:cNvGrpSpPr/>
          <p:nvPr/>
        </p:nvGrpSpPr>
        <p:grpSpPr>
          <a:xfrm>
            <a:off x="7510660" y="381000"/>
            <a:ext cx="3124204" cy="1155700"/>
            <a:chOff x="0" y="0"/>
            <a:chExt cx="3124203" cy="1155700"/>
          </a:xfrm>
        </p:grpSpPr>
        <p:pic>
          <p:nvPicPr>
            <p:cNvPr id="281" name="스크린샷 2018-08-13 오후 2.39.08.png" descr="스크린샷 2018-08-13 오후 2.39.08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3200" y="203198"/>
              <a:ext cx="2717803" cy="7112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스크린샷 2018-08-13 오후 2.39.08.png" descr="스크린샷 2018-08-13 오후 2.39.08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3124205" cy="1155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object 2"/>
          <p:cNvSpPr txBox="1"/>
          <p:nvPr>
            <p:ph type="title"/>
          </p:nvPr>
        </p:nvSpPr>
        <p:spPr>
          <a:xfrm>
            <a:off x="916938" y="606627"/>
            <a:ext cx="1056643" cy="697234"/>
          </a:xfrm>
          <a:prstGeom prst="rect">
            <a:avLst/>
          </a:prstGeom>
        </p:spPr>
        <p:txBody>
          <a:bodyPr/>
          <a:lstStyle>
            <a:lvl1pPr indent="9649" defTabSz="694944">
              <a:defRPr b="1" sz="33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Index</a:t>
            </a:r>
          </a:p>
        </p:txBody>
      </p:sp>
      <p:sp>
        <p:nvSpPr>
          <p:cNvPr id="135" name="object 3"/>
          <p:cNvSpPr txBox="1"/>
          <p:nvPr/>
        </p:nvSpPr>
        <p:spPr>
          <a:xfrm>
            <a:off x="1150111" y="2165349"/>
            <a:ext cx="5072380" cy="306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55600" indent="-342900">
              <a:buSzPct val="100000"/>
              <a:buAutoNum type="arabicPeriod" startAt="1"/>
              <a:tabLst>
                <a:tab pos="355600" algn="l"/>
              </a:tabLst>
              <a:defRPr b="1" spc="-150" sz="2800">
                <a:latin typeface="Times"/>
                <a:ea typeface="Times"/>
                <a:cs typeface="Times"/>
                <a:sym typeface="Times"/>
              </a:defRPr>
            </a:pPr>
            <a:r>
              <a:t>Introduction</a:t>
            </a:r>
          </a:p>
          <a:p>
            <a:pPr>
              <a:buSzPct val="100000"/>
              <a:buAutoNum type="arabicPeriod" startAt="1"/>
              <a:defRPr b="1" sz="2900">
                <a:latin typeface="Times"/>
                <a:ea typeface="Times"/>
                <a:cs typeface="Times"/>
                <a:sym typeface="Times"/>
              </a:defRPr>
            </a:pPr>
          </a:p>
          <a:p>
            <a:pPr marL="355600" indent="-342900">
              <a:buSzPct val="100000"/>
              <a:buAutoNum type="arabicPeriod" startAt="2"/>
              <a:tabLst>
                <a:tab pos="355600" algn="l"/>
              </a:tabLst>
              <a:defRPr b="1" spc="-90" sz="2800">
                <a:latin typeface="Times"/>
                <a:ea typeface="Times"/>
                <a:cs typeface="Times"/>
                <a:sym typeface="Times"/>
              </a:defRPr>
            </a:pPr>
            <a:r>
              <a:t>Main Components </a:t>
            </a:r>
            <a:r>
              <a:rPr spc="-160"/>
              <a:t>of</a:t>
            </a:r>
            <a:r>
              <a:rPr spc="110"/>
              <a:t> </a:t>
            </a:r>
            <a:r>
              <a:rPr spc="-110"/>
              <a:t>Chatbot</a:t>
            </a:r>
          </a:p>
          <a:p>
            <a:pPr>
              <a:buSzPct val="100000"/>
              <a:buAutoNum type="arabicPeriod" startAt="2"/>
              <a:defRPr b="1" sz="2900">
                <a:latin typeface="Times"/>
                <a:ea typeface="Times"/>
                <a:cs typeface="Times"/>
                <a:sym typeface="Times"/>
              </a:defRPr>
            </a:pPr>
          </a:p>
          <a:p>
            <a:pPr marL="355600" indent="-342900">
              <a:buSzPct val="100000"/>
              <a:buAutoNum type="arabicPeriod" startAt="3"/>
              <a:tabLst>
                <a:tab pos="355600" algn="l"/>
              </a:tabLst>
              <a:defRPr b="1" spc="-20" sz="2800">
                <a:latin typeface="Times"/>
                <a:ea typeface="Times"/>
                <a:cs typeface="Times"/>
                <a:sym typeface="Times"/>
              </a:defRPr>
            </a:pPr>
            <a:r>
              <a:t>Deep </a:t>
            </a:r>
            <a:r>
              <a:rPr spc="-70"/>
              <a:t>Learning </a:t>
            </a:r>
            <a:r>
              <a:rPr spc="-180"/>
              <a:t>for</a:t>
            </a:r>
            <a:r>
              <a:rPr spc="-30"/>
              <a:t> </a:t>
            </a:r>
            <a:r>
              <a:rPr spc="-110"/>
              <a:t>Chatbot</a:t>
            </a:r>
          </a:p>
          <a:p>
            <a:pPr>
              <a:buSzPct val="100000"/>
              <a:buAutoNum type="arabicPeriod" startAt="3"/>
              <a:defRPr b="1" sz="2900">
                <a:latin typeface="Times"/>
                <a:ea typeface="Times"/>
                <a:cs typeface="Times"/>
                <a:sym typeface="Times"/>
              </a:defRPr>
            </a:pPr>
          </a:p>
          <a:p>
            <a:pPr marL="355600" indent="-342900">
              <a:buSzPct val="100000"/>
              <a:buAutoNum type="arabicPeriod" startAt="4"/>
              <a:tabLst>
                <a:tab pos="355600" algn="l"/>
              </a:tabLst>
              <a:defRPr b="1" spc="-65" sz="2800">
                <a:latin typeface="Times"/>
                <a:ea typeface="Times"/>
                <a:cs typeface="Times"/>
                <a:sym typeface="Times"/>
              </a:defRPr>
            </a:pPr>
            <a:r>
              <a:t>Conclusion</a:t>
            </a:r>
          </a:p>
        </p:txBody>
      </p:sp>
      <p:sp>
        <p:nvSpPr>
          <p:cNvPr id="136" name="object 4"/>
          <p:cNvSpPr/>
          <p:nvPr/>
        </p:nvSpPr>
        <p:spPr>
          <a:xfrm>
            <a:off x="11049000" y="88390"/>
            <a:ext cx="1014984" cy="101498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b="1">
                <a:latin typeface="Times"/>
                <a:ea typeface="Times"/>
                <a:cs typeface="Times"/>
                <a:sym typeface="Time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ython nlu_model.py"/>
          <p:cNvSpPr txBox="1"/>
          <p:nvPr>
            <p:ph type="title" idx="4294967295"/>
          </p:nvPr>
        </p:nvSpPr>
        <p:spPr>
          <a:xfrm>
            <a:off x="2991076" y="892065"/>
            <a:ext cx="6209847" cy="920972"/>
          </a:xfrm>
          <a:prstGeom prst="rect">
            <a:avLst/>
          </a:prstGeom>
        </p:spPr>
        <p:txBody>
          <a:bodyPr anchor="b"/>
          <a:lstStyle>
            <a:lvl1pPr algn="ctr" defTabSz="462280">
              <a:defRPr b="1" sz="5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Python nlu_model.py</a:t>
            </a:r>
          </a:p>
        </p:txBody>
      </p:sp>
      <p:grpSp>
        <p:nvGrpSpPr>
          <p:cNvPr id="288" name="스크린샷 2018-08-13 오후 2.45.39.png"/>
          <p:cNvGrpSpPr/>
          <p:nvPr/>
        </p:nvGrpSpPr>
        <p:grpSpPr>
          <a:xfrm>
            <a:off x="1905000" y="2292350"/>
            <a:ext cx="8382000" cy="2273300"/>
            <a:chOff x="0" y="0"/>
            <a:chExt cx="8382000" cy="2273300"/>
          </a:xfrm>
        </p:grpSpPr>
        <p:pic>
          <p:nvPicPr>
            <p:cNvPr id="286" name="스크린샷 2018-08-13 오후 2.45.39.png" descr="스크린샷 2018-08-13 오후 2.45.3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199"/>
              <a:ext cx="7975600" cy="1828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7" name="스크린샷 2018-08-13 오후 2.45.39.png" descr="스크린샷 2018-08-13 오후 2.45.39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382000" cy="2273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9" name="Check ! Confidence, intent, entities"/>
          <p:cNvSpPr txBox="1"/>
          <p:nvPr/>
        </p:nvSpPr>
        <p:spPr>
          <a:xfrm>
            <a:off x="1136132" y="5311664"/>
            <a:ext cx="9919735" cy="920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/>
          <a:p>
            <a:pPr algn="ctr" defTabSz="452119">
              <a:defRPr b="1" i="1" sz="5100">
                <a:solidFill>
                  <a:srgbClr val="82002C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Check</a:t>
            </a:r>
            <a:r>
              <a:rPr i="0"/>
              <a:t> ! Confidence, intent, entities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스크린샷 2018-08-13 오전 10.49.05.png" descr="스크린샷 2018-08-13 오전 10.49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144" y="31253"/>
            <a:ext cx="12238736" cy="67954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스크린샷 2018-08-13 오전 10.49.31.png" descr="스크린샷 2018-08-13 오전 10.49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549" y="-17265"/>
            <a:ext cx="12205098" cy="67730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스크린샷 2018-08-13 오전 10.50.42.png" descr="스크린샷 2018-08-13 오전 10.50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3436" y="6350"/>
            <a:ext cx="12338872" cy="684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reate…"/>
          <p:cNvSpPr txBox="1"/>
          <p:nvPr>
            <p:ph type="title" idx="4294967295"/>
          </p:nvPr>
        </p:nvSpPr>
        <p:spPr>
          <a:xfrm>
            <a:off x="5658672" y="1123739"/>
            <a:ext cx="6366612" cy="2996233"/>
          </a:xfrm>
          <a:prstGeom prst="rect">
            <a:avLst/>
          </a:prstGeom>
        </p:spPr>
        <p:txBody>
          <a:bodyPr anchor="b"/>
          <a:lstStyle/>
          <a:p>
            <a:pPr algn="ctr">
              <a:defRPr b="1" i="1">
                <a:solidFill>
                  <a:srgbClr val="82002C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Create</a:t>
            </a:r>
            <a:r>
              <a:rPr i="0">
                <a:solidFill>
                  <a:srgbClr val="000000"/>
                </a:solidFill>
              </a:rPr>
              <a:t> </a:t>
            </a:r>
          </a:p>
          <a:p>
            <a:pPr algn="ctr">
              <a:defRPr b="1" sz="5400">
                <a:latin typeface="Times"/>
                <a:ea typeface="Times"/>
                <a:cs typeface="Times"/>
                <a:sym typeface="Times"/>
              </a:defRPr>
            </a:pPr>
            <a:r>
              <a:t>weather_domain.yml</a:t>
            </a:r>
          </a:p>
        </p:txBody>
      </p:sp>
      <p:grpSp>
        <p:nvGrpSpPr>
          <p:cNvPr id="300" name="스크린샷 2018-08-13 오후 2.49.47.png"/>
          <p:cNvGrpSpPr/>
          <p:nvPr/>
        </p:nvGrpSpPr>
        <p:grpSpPr>
          <a:xfrm>
            <a:off x="364132" y="-21617"/>
            <a:ext cx="5054191" cy="6939334"/>
            <a:chOff x="0" y="0"/>
            <a:chExt cx="5054189" cy="6939333"/>
          </a:xfrm>
        </p:grpSpPr>
        <p:pic>
          <p:nvPicPr>
            <p:cNvPr id="298" name="스크린샷 2018-08-13 오후 2.49.47.png" descr="스크린샷 2018-08-13 오후 2.49.47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199"/>
              <a:ext cx="4647791" cy="64948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9" name="스크린샷 2018-08-13 오후 2.49.47.png" descr="스크린샷 2018-08-13 오후 2.49.47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5054191" cy="69393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스크린샷 2018-08-13 오후 2.53.25.png" descr="스크린샷 2018-08-13 오후 2.53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Create…"/>
          <p:cNvSpPr txBox="1"/>
          <p:nvPr>
            <p:ph type="title" idx="4294967295"/>
          </p:nvPr>
        </p:nvSpPr>
        <p:spPr>
          <a:xfrm>
            <a:off x="6740852" y="2238117"/>
            <a:ext cx="4420833" cy="1873768"/>
          </a:xfrm>
          <a:prstGeom prst="rect">
            <a:avLst/>
          </a:prstGeom>
        </p:spPr>
        <p:txBody>
          <a:bodyPr anchor="b"/>
          <a:lstStyle/>
          <a:p>
            <a:pPr algn="ctr">
              <a:defRPr b="1" i="1">
                <a:solidFill>
                  <a:srgbClr val="82002C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Create</a:t>
            </a:r>
            <a:r>
              <a:rPr i="0">
                <a:solidFill>
                  <a:srgbClr val="000000"/>
                </a:solidFill>
              </a:rPr>
              <a:t> </a:t>
            </a:r>
          </a:p>
          <a:p>
            <a:pPr algn="ctr">
              <a:defRPr b="1" sz="5400">
                <a:latin typeface="Times"/>
                <a:ea typeface="Times"/>
                <a:cs typeface="Times"/>
                <a:sym typeface="Times"/>
              </a:defRPr>
            </a:pPr>
            <a:r>
              <a:t>actions.py</a:t>
            </a:r>
          </a:p>
        </p:txBody>
      </p:sp>
      <p:sp>
        <p:nvSpPr>
          <p:cNvPr id="304" name="]…"/>
          <p:cNvSpPr txBox="1"/>
          <p:nvPr/>
        </p:nvSpPr>
        <p:spPr>
          <a:xfrm>
            <a:off x="3842320" y="3326129"/>
            <a:ext cx="2270758" cy="2123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]</a:t>
            </a:r>
          </a:p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]</a:t>
            </a:r>
          </a:p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]</a:t>
            </a:r>
          </a:p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]     </a:t>
            </a:r>
            <a:r>
              <a:rPr b="1" i="1" sz="2300">
                <a:solidFill>
                  <a:srgbClr val="82002C"/>
                </a:solidFill>
              </a:rPr>
              <a:t>weather.info</a:t>
            </a:r>
            <a:endParaRPr sz="2300"/>
          </a:p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]</a:t>
            </a:r>
          </a:p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]</a:t>
            </a:r>
          </a:p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]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스크린샷 2018-08-13 오전 10.58.19.png" descr="스크린샷 2018-08-13 오전 10.58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Bring Weather API"/>
          <p:cNvSpPr txBox="1"/>
          <p:nvPr>
            <p:ph type="title" idx="4294967295"/>
          </p:nvPr>
        </p:nvSpPr>
        <p:spPr>
          <a:xfrm rot="21300000">
            <a:off x="2689649" y="1512431"/>
            <a:ext cx="6812700" cy="999253"/>
          </a:xfrm>
          <a:prstGeom prst="rect">
            <a:avLst/>
          </a:prstGeom>
        </p:spPr>
        <p:txBody>
          <a:bodyPr anchor="b"/>
          <a:lstStyle>
            <a:lvl1pPr algn="ctr">
              <a:defRPr b="1" i="1">
                <a:solidFill>
                  <a:srgbClr val="82002C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Bring Weather API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스크린샷 2018-08-13 오전 11.00.23.png" descr="스크린샷 2018-08-13 오전 11.00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40" y="10515"/>
            <a:ext cx="12177319" cy="57600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스크린샷 2018-08-13 오전 11.06.26.png" descr="스크린샷 2018-08-13 오전 11.06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89" y="16766"/>
            <a:ext cx="12193901" cy="6858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스크린샷 2018-08-13 오후 3.02.44.png"/>
          <p:cNvGrpSpPr/>
          <p:nvPr/>
        </p:nvGrpSpPr>
        <p:grpSpPr>
          <a:xfrm>
            <a:off x="633412" y="1485900"/>
            <a:ext cx="6705602" cy="3924300"/>
            <a:chOff x="0" y="0"/>
            <a:chExt cx="6705601" cy="3924300"/>
          </a:xfrm>
        </p:grpSpPr>
        <p:pic>
          <p:nvPicPr>
            <p:cNvPr id="313" name="스크린샷 2018-08-13 오후 3.02.44.png" descr="스크린샷 2018-08-13 오후 3.02.4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198"/>
              <a:ext cx="6299202" cy="34798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4" name="스크린샷 2018-08-13 오후 3.02.44.png" descr="스크린샷 2018-08-13 오후 3.02.4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705602" cy="3924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6" name="Create…"/>
          <p:cNvSpPr txBox="1"/>
          <p:nvPr>
            <p:ph type="title" idx="4294967295"/>
          </p:nvPr>
        </p:nvSpPr>
        <p:spPr>
          <a:xfrm>
            <a:off x="7426652" y="2238117"/>
            <a:ext cx="4420833" cy="1873768"/>
          </a:xfrm>
          <a:prstGeom prst="rect">
            <a:avLst/>
          </a:prstGeom>
        </p:spPr>
        <p:txBody>
          <a:bodyPr anchor="b"/>
          <a:lstStyle/>
          <a:p>
            <a:pPr algn="ctr">
              <a:defRPr b="1" i="1">
                <a:solidFill>
                  <a:srgbClr val="82002C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Create</a:t>
            </a:r>
            <a:r>
              <a:rPr i="0">
                <a:solidFill>
                  <a:srgbClr val="000000"/>
                </a:solidFill>
              </a:rPr>
              <a:t> </a:t>
            </a:r>
          </a:p>
          <a:p>
            <a:pPr algn="ctr">
              <a:defRPr b="1" sz="5400">
                <a:latin typeface="Times"/>
                <a:ea typeface="Times"/>
                <a:cs typeface="Times"/>
                <a:sym typeface="Times"/>
              </a:defRPr>
            </a:pPr>
            <a:r>
              <a:t>stories.md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object 2"/>
          <p:cNvSpPr/>
          <p:nvPr/>
        </p:nvSpPr>
        <p:spPr>
          <a:xfrm>
            <a:off x="769616" y="2599943"/>
            <a:ext cx="4463801" cy="297789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b="1">
                <a:latin typeface="Times"/>
                <a:ea typeface="Times"/>
                <a:cs typeface="Times"/>
                <a:sym typeface="Times"/>
              </a:defRPr>
            </a:pPr>
          </a:p>
        </p:txBody>
      </p:sp>
      <p:sp>
        <p:nvSpPr>
          <p:cNvPr id="139" name="object 3"/>
          <p:cNvSpPr txBox="1"/>
          <p:nvPr/>
        </p:nvSpPr>
        <p:spPr>
          <a:xfrm>
            <a:off x="5570981" y="2679192"/>
            <a:ext cx="548068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tabLst>
                <a:tab pos="2209800" algn="l"/>
              </a:tabLst>
              <a:defRPr b="1" spc="10" sz="2800">
                <a:solidFill>
                  <a:srgbClr val="585858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“Facebook's	</a:t>
            </a:r>
            <a:r>
              <a:rPr spc="-254"/>
              <a:t>future</a:t>
            </a:r>
            <a:r>
              <a:rPr spc="114"/>
              <a:t> </a:t>
            </a:r>
            <a:r>
              <a:rPr spc="-150"/>
              <a:t>is </a:t>
            </a:r>
            <a:r>
              <a:rPr spc="-250"/>
              <a:t>in</a:t>
            </a:r>
            <a:r>
              <a:rPr spc="-229"/>
              <a:t> </a:t>
            </a:r>
            <a:r>
              <a:rPr spc="-10"/>
              <a:t>Chatbot”</a:t>
            </a:r>
          </a:p>
          <a:p>
            <a:pPr indent="2033270">
              <a:tabLst>
                <a:tab pos="3987800" algn="l"/>
              </a:tabLst>
              <a:defRPr b="1" spc="15" sz="2400">
                <a:solidFill>
                  <a:srgbClr val="585858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2</a:t>
            </a:r>
            <a:r>
              <a:rPr spc="5"/>
              <a:t>0</a:t>
            </a:r>
            <a:r>
              <a:t>1</a:t>
            </a:r>
            <a:r>
              <a:rPr spc="5"/>
              <a:t>6</a:t>
            </a:r>
            <a:r>
              <a:rPr spc="-80"/>
              <a:t>.4,</a:t>
            </a:r>
            <a:r>
              <a:rPr spc="0"/>
              <a:t> </a:t>
            </a:r>
            <a:r>
              <a:rPr spc="-225"/>
              <a:t> </a:t>
            </a:r>
            <a:r>
              <a:rPr spc="-125"/>
              <a:t>M</a:t>
            </a:r>
            <a:r>
              <a:rPr spc="-80"/>
              <a:t>a</a:t>
            </a:r>
            <a:r>
              <a:rPr spc="-130"/>
              <a:t>rk</a:t>
            </a:r>
            <a:r>
              <a:rPr spc="0"/>
              <a:t>	</a:t>
            </a:r>
            <a:r>
              <a:rPr spc="-100"/>
              <a:t>Zuc</a:t>
            </a:r>
            <a:r>
              <a:rPr spc="-204"/>
              <a:t>k</a:t>
            </a:r>
            <a:r>
              <a:rPr spc="-120"/>
              <a:t>er</a:t>
            </a:r>
            <a:r>
              <a:rPr spc="-140"/>
              <a:t>be</a:t>
            </a:r>
            <a:r>
              <a:rPr spc="-160"/>
              <a:t>r</a:t>
            </a:r>
            <a:r>
              <a:rPr spc="-35"/>
              <a:t>g</a:t>
            </a:r>
          </a:p>
        </p:txBody>
      </p:sp>
      <p:sp>
        <p:nvSpPr>
          <p:cNvPr id="140" name="object 4"/>
          <p:cNvSpPr/>
          <p:nvPr/>
        </p:nvSpPr>
        <p:spPr>
          <a:xfrm>
            <a:off x="11049000" y="88390"/>
            <a:ext cx="1014984" cy="101498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 b="1">
                <a:latin typeface="Times"/>
                <a:ea typeface="Times"/>
                <a:cs typeface="Times"/>
                <a:sym typeface="Times"/>
              </a:defRPr>
            </a:pPr>
          </a:p>
        </p:txBody>
      </p:sp>
      <p:sp>
        <p:nvSpPr>
          <p:cNvPr id="141" name="object 5"/>
          <p:cNvSpPr txBox="1"/>
          <p:nvPr>
            <p:ph type="title"/>
          </p:nvPr>
        </p:nvSpPr>
        <p:spPr>
          <a:xfrm>
            <a:off x="916937" y="457805"/>
            <a:ext cx="2962279" cy="1181740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200"/>
              </a:spcBef>
              <a:defRPr b="1" spc="-400">
                <a:latin typeface="Times"/>
                <a:ea typeface="Times"/>
                <a:cs typeface="Times"/>
                <a:sym typeface="Times"/>
              </a:defRPr>
            </a:pPr>
            <a:r>
              <a:t>Intr</a:t>
            </a:r>
            <a:r>
              <a:rPr spc="-200"/>
              <a:t>oduction</a:t>
            </a:r>
            <a:endParaRPr spc="-200"/>
          </a:p>
          <a:p>
            <a:pPr indent="52705">
              <a:spcBef>
                <a:spcPts val="400"/>
              </a:spcBef>
              <a:defRPr b="1" spc="-200" sz="1800">
                <a:solidFill>
                  <a:srgbClr val="76707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Inspiration </a:t>
            </a:r>
          </a:p>
        </p:txBody>
      </p:sp>
      <p:sp>
        <p:nvSpPr>
          <p:cNvPr id="142" name="object 6"/>
          <p:cNvSpPr txBox="1"/>
          <p:nvPr/>
        </p:nvSpPr>
        <p:spPr>
          <a:xfrm>
            <a:off x="5997321" y="4028185"/>
            <a:ext cx="4628010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34210" indent="-334210">
              <a:spcBef>
                <a:spcPts val="100"/>
              </a:spcBef>
              <a:buSzPct val="100000"/>
              <a:buAutoNum type="alphaUcPeriod" startAt="1"/>
              <a:defRPr b="1" i="1" spc="-22" sz="2000">
                <a:latin typeface="Times"/>
                <a:ea typeface="Times"/>
                <a:cs typeface="Times"/>
                <a:sym typeface="Times"/>
              </a:defRPr>
            </a:pPr>
            <a:r>
              <a:t>The reaction is immediate.</a:t>
            </a:r>
          </a:p>
          <a:p>
            <a:pPr>
              <a:spcBef>
                <a:spcPts val="100"/>
              </a:spcBef>
              <a:defRPr b="1" i="1" spc="-22" sz="2000">
                <a:latin typeface="Times"/>
                <a:ea typeface="Times"/>
                <a:cs typeface="Times"/>
                <a:sym typeface="Times"/>
              </a:defRPr>
            </a:pPr>
          </a:p>
          <a:p>
            <a:pPr marL="334210" indent="-334210">
              <a:spcBef>
                <a:spcPts val="100"/>
              </a:spcBef>
              <a:buSzPct val="100000"/>
              <a:buAutoNum type="alphaUcPeriod" startAt="2"/>
              <a:defRPr b="1" i="1" spc="-22" sz="2000">
                <a:latin typeface="Times"/>
                <a:ea typeface="Times"/>
                <a:cs typeface="Times"/>
                <a:sym typeface="Times"/>
              </a:defRPr>
            </a:pPr>
            <a:r>
              <a:t>Can communicate at the time I want.</a:t>
            </a:r>
          </a:p>
          <a:p>
            <a:pPr>
              <a:spcBef>
                <a:spcPts val="100"/>
              </a:spcBef>
              <a:defRPr b="1" i="1" spc="-22" sz="2000">
                <a:latin typeface="Times"/>
                <a:ea typeface="Times"/>
                <a:cs typeface="Times"/>
                <a:sym typeface="Times"/>
              </a:defRPr>
            </a:pPr>
          </a:p>
          <a:p>
            <a:pPr marL="334210" indent="-334210">
              <a:spcBef>
                <a:spcPts val="100"/>
              </a:spcBef>
              <a:buSzPct val="100000"/>
              <a:buAutoNum type="alphaUcPeriod" startAt="3"/>
              <a:defRPr b="1" i="1" spc="-22" sz="2000">
                <a:latin typeface="Times"/>
                <a:ea typeface="Times"/>
                <a:cs typeface="Times"/>
                <a:sym typeface="Times"/>
              </a:defRPr>
            </a:pPr>
            <a:r>
              <a:t>Personalized conversations are possible.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스크린샷 2018-08-13 오후 3.09.02.png" descr="스크린샷 2018-08-13 오후 3.09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Create…"/>
          <p:cNvSpPr txBox="1"/>
          <p:nvPr>
            <p:ph type="title" idx="4294967295"/>
          </p:nvPr>
        </p:nvSpPr>
        <p:spPr>
          <a:xfrm>
            <a:off x="7325052" y="1399915"/>
            <a:ext cx="4420833" cy="1873769"/>
          </a:xfrm>
          <a:prstGeom prst="rect">
            <a:avLst/>
          </a:prstGeom>
        </p:spPr>
        <p:txBody>
          <a:bodyPr anchor="b"/>
          <a:lstStyle/>
          <a:p>
            <a:pPr algn="ctr">
              <a:defRPr b="1" i="1">
                <a:solidFill>
                  <a:srgbClr val="82002C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Create</a:t>
            </a:r>
            <a:r>
              <a:rPr i="0">
                <a:solidFill>
                  <a:srgbClr val="000000"/>
                </a:solidFill>
              </a:rPr>
              <a:t> </a:t>
            </a:r>
          </a:p>
          <a:p>
            <a:pPr algn="ctr">
              <a:defRPr b="1" sz="5400">
                <a:latin typeface="Times"/>
                <a:ea typeface="Times"/>
                <a:cs typeface="Times"/>
                <a:sym typeface="Times"/>
              </a:defRPr>
            </a:pPr>
            <a:r>
              <a:t>train_init.py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스크린샷 2018-08-13 오후 3.12.28.png" descr="스크린샷 2018-08-13 오후 3.12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Python…"/>
          <p:cNvSpPr txBox="1"/>
          <p:nvPr>
            <p:ph type="title" idx="4294967295"/>
          </p:nvPr>
        </p:nvSpPr>
        <p:spPr>
          <a:xfrm>
            <a:off x="7116801" y="2492117"/>
            <a:ext cx="4420834" cy="1873768"/>
          </a:xfrm>
          <a:prstGeom prst="rect">
            <a:avLst/>
          </a:prstGeom>
        </p:spPr>
        <p:txBody>
          <a:bodyPr anchor="b"/>
          <a:lstStyle/>
          <a:p>
            <a:pPr algn="ctr" defTabSz="502919">
              <a:defRPr b="1" i="1" sz="5700">
                <a:solidFill>
                  <a:srgbClr val="82002C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Python </a:t>
            </a:r>
          </a:p>
          <a:p>
            <a:pPr algn="ctr" defTabSz="502919">
              <a:defRPr b="1" i="1" sz="5700">
                <a:solidFill>
                  <a:srgbClr val="82002C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train_init.py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스크린샷 2018-08-13 오후 3.50.33.png" descr="스크린샷 2018-08-13 오후 3.50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-3"/>
            <a:ext cx="12192004" cy="6858004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Create…"/>
          <p:cNvSpPr txBox="1"/>
          <p:nvPr>
            <p:ph type="title" idx="4294967295"/>
          </p:nvPr>
        </p:nvSpPr>
        <p:spPr>
          <a:xfrm>
            <a:off x="6385641" y="1816411"/>
            <a:ext cx="5360242" cy="1834945"/>
          </a:xfrm>
          <a:prstGeom prst="rect">
            <a:avLst/>
          </a:prstGeom>
        </p:spPr>
        <p:txBody>
          <a:bodyPr anchor="b"/>
          <a:lstStyle/>
          <a:p>
            <a:pPr algn="ctr">
              <a:defRPr b="1" i="1">
                <a:solidFill>
                  <a:srgbClr val="82002C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Create</a:t>
            </a:r>
            <a:r>
              <a:rPr i="0">
                <a:solidFill>
                  <a:srgbClr val="000000"/>
                </a:solidFill>
              </a:rPr>
              <a:t> </a:t>
            </a:r>
          </a:p>
          <a:p>
            <a:pPr algn="ctr">
              <a:defRPr b="1" sz="5400">
                <a:latin typeface="Times"/>
                <a:ea typeface="Times"/>
                <a:cs typeface="Times"/>
                <a:sym typeface="Times"/>
              </a:defRPr>
            </a:pPr>
            <a:r>
              <a:t>train_online.py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스크린샷 2018-08-13 오후 3.52.31.png" descr="스크린샷 2018-08-13 오후 3.52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1" cy="6858004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Python…"/>
          <p:cNvSpPr txBox="1"/>
          <p:nvPr>
            <p:ph type="title" idx="4294967295"/>
          </p:nvPr>
        </p:nvSpPr>
        <p:spPr>
          <a:xfrm>
            <a:off x="6395181" y="2302798"/>
            <a:ext cx="5274975" cy="1873769"/>
          </a:xfrm>
          <a:prstGeom prst="rect">
            <a:avLst/>
          </a:prstGeom>
        </p:spPr>
        <p:txBody>
          <a:bodyPr anchor="b"/>
          <a:lstStyle/>
          <a:p>
            <a:pPr algn="ctr" defTabSz="502919">
              <a:defRPr b="1" i="1" sz="5700">
                <a:solidFill>
                  <a:srgbClr val="82002C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Python </a:t>
            </a:r>
          </a:p>
          <a:p>
            <a:pPr algn="ctr" defTabSz="502919">
              <a:defRPr b="1" i="1" sz="5700">
                <a:solidFill>
                  <a:srgbClr val="82002C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train_online.py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그룹"/>
          <p:cNvGrpSpPr/>
          <p:nvPr/>
        </p:nvGrpSpPr>
        <p:grpSpPr>
          <a:xfrm>
            <a:off x="-1213" y="0"/>
            <a:ext cx="12192007" cy="6858004"/>
            <a:chOff x="-1" y="0"/>
            <a:chExt cx="12192005" cy="6858003"/>
          </a:xfrm>
        </p:grpSpPr>
        <p:pic>
          <p:nvPicPr>
            <p:cNvPr id="330" name="스크린샷 2018-08-13 오후 4.05.49.png" descr="스크린샷 2018-08-13 오후 4.05.4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2" y="0"/>
              <a:ext cx="3859420" cy="68580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1" name="스크린샷 2018-08-13 오후 4.06.08 1.png" descr="스크린샷 2018-08-13 오후 4.06.08 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39256" y="0"/>
              <a:ext cx="3804111" cy="68580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2" name="스크린샷 2018-08-13 오후 4.08.08.png" descr="스크린샷 2018-08-13 오후 4.08.08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323827" y="0"/>
              <a:ext cx="4868178" cy="68580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4" name="train_online.py"/>
          <p:cNvSpPr txBox="1"/>
          <p:nvPr>
            <p:ph type="title" idx="4294967295"/>
          </p:nvPr>
        </p:nvSpPr>
        <p:spPr>
          <a:xfrm>
            <a:off x="3396948" y="2878737"/>
            <a:ext cx="4800206" cy="1100528"/>
          </a:xfrm>
          <a:prstGeom prst="rect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txBody>
          <a:bodyPr anchor="b"/>
          <a:lstStyle>
            <a:lvl1pPr defTabSz="886967">
              <a:defRPr b="1" i="1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train_online.py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스크린샷 2018-08-13 오후 4.20.02.png" descr="스크린샷 2018-08-13 오후 4.20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Create…"/>
          <p:cNvSpPr txBox="1"/>
          <p:nvPr>
            <p:ph type="title" idx="4294967295"/>
          </p:nvPr>
        </p:nvSpPr>
        <p:spPr>
          <a:xfrm>
            <a:off x="3504772" y="2081457"/>
            <a:ext cx="8562949" cy="1930786"/>
          </a:xfrm>
          <a:prstGeom prst="rect">
            <a:avLst/>
          </a:prstGeom>
        </p:spPr>
        <p:txBody>
          <a:bodyPr anchor="b"/>
          <a:lstStyle/>
          <a:p>
            <a:pPr algn="ctr" defTabSz="447040">
              <a:defRPr b="1" i="1" sz="5100">
                <a:solidFill>
                  <a:srgbClr val="82002C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Create</a:t>
            </a:r>
            <a:r>
              <a:rPr i="0">
                <a:solidFill>
                  <a:srgbClr val="000000"/>
                </a:solidFill>
              </a:rPr>
              <a:t> </a:t>
            </a:r>
          </a:p>
          <a:p>
            <a:pPr algn="ctr" defTabSz="447040">
              <a:defRPr b="1" sz="4700">
                <a:latin typeface="Times"/>
                <a:ea typeface="Times"/>
                <a:cs typeface="Times"/>
                <a:sym typeface="Times"/>
              </a:defRPr>
            </a:pPr>
            <a:r>
              <a:t>dialogue_management_model.py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Create-Your-Own-Slack-Bot.png" descr="Create-Your-Own-Slack-B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1" cy="6858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스크린샷 2018-08-13 오후 4.25.46.png" descr="스크린샷 2018-08-13 오후 4.25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"/>
            <a:ext cx="12192001" cy="6858004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Create…"/>
          <p:cNvSpPr txBox="1"/>
          <p:nvPr>
            <p:ph type="title" idx="4294967295"/>
          </p:nvPr>
        </p:nvSpPr>
        <p:spPr>
          <a:xfrm>
            <a:off x="4138243" y="2781928"/>
            <a:ext cx="8043070" cy="1930787"/>
          </a:xfrm>
          <a:prstGeom prst="rect">
            <a:avLst/>
          </a:prstGeom>
        </p:spPr>
        <p:txBody>
          <a:bodyPr anchor="b"/>
          <a:lstStyle/>
          <a:p>
            <a:pPr algn="ctr">
              <a:defRPr b="1" i="1">
                <a:solidFill>
                  <a:srgbClr val="82002C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Create</a:t>
            </a:r>
            <a:r>
              <a:rPr i="0">
                <a:solidFill>
                  <a:srgbClr val="000000"/>
                </a:solidFill>
              </a:rPr>
              <a:t> </a:t>
            </a:r>
          </a:p>
          <a:p>
            <a:pPr algn="ctr">
              <a:defRPr b="1">
                <a:latin typeface="Times"/>
                <a:ea typeface="Times"/>
                <a:cs typeface="Times"/>
                <a:sym typeface="Times"/>
              </a:defRPr>
            </a:pPr>
            <a:r>
              <a:t>rasa_slack_connector.py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스크린샷 2018-08-13 오후 4.27.59.png" descr="스크린샷 2018-08-13 오후 4.27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Create…"/>
          <p:cNvSpPr txBox="1"/>
          <p:nvPr>
            <p:ph type="title" idx="4294967295"/>
          </p:nvPr>
        </p:nvSpPr>
        <p:spPr>
          <a:xfrm>
            <a:off x="2074466" y="3198426"/>
            <a:ext cx="8043068" cy="1930786"/>
          </a:xfrm>
          <a:prstGeom prst="rect">
            <a:avLst/>
          </a:prstGeom>
        </p:spPr>
        <p:txBody>
          <a:bodyPr anchor="b"/>
          <a:lstStyle/>
          <a:p>
            <a:pPr algn="ctr">
              <a:defRPr b="1" i="1">
                <a:solidFill>
                  <a:srgbClr val="82002C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Create</a:t>
            </a:r>
            <a:r>
              <a:rPr i="0">
                <a:solidFill>
                  <a:srgbClr val="000000"/>
                </a:solidFill>
              </a:rPr>
              <a:t> </a:t>
            </a:r>
          </a:p>
          <a:p>
            <a:pPr algn="ctr">
              <a:defRPr b="1">
                <a:latin typeface="Times"/>
                <a:ea typeface="Times"/>
                <a:cs typeface="Times"/>
                <a:sym typeface="Times"/>
              </a:defRPr>
            </a:pPr>
            <a:r>
              <a:t>run_app.py</a:t>
            </a:r>
          </a:p>
        </p:txBody>
      </p:sp>
      <p:sp>
        <p:nvSpPr>
          <p:cNvPr id="346" name="]            port Number"/>
          <p:cNvSpPr txBox="1"/>
          <p:nvPr/>
        </p:nvSpPr>
        <p:spPr>
          <a:xfrm>
            <a:off x="4397650" y="1843464"/>
            <a:ext cx="2758598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]            </a:t>
            </a:r>
            <a:r>
              <a:rPr b="1" i="1" sz="2400">
                <a:solidFill>
                  <a:srgbClr val="82002C"/>
                </a:solidFill>
              </a:rPr>
              <a:t>port Number</a:t>
            </a:r>
          </a:p>
        </p:txBody>
      </p:sp>
      <p:sp>
        <p:nvSpPr>
          <p:cNvPr id="347" name="]        Slack App token,…"/>
          <p:cNvSpPr txBox="1"/>
          <p:nvPr/>
        </p:nvSpPr>
        <p:spPr>
          <a:xfrm>
            <a:off x="7932352" y="1194264"/>
            <a:ext cx="3933360" cy="1234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5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]      </a:t>
            </a:r>
            <a:r>
              <a:rPr b="1" i="1">
                <a:solidFill>
                  <a:srgbClr val="82002C"/>
                </a:solidFill>
              </a:rPr>
              <a:t>  Slack App token,</a:t>
            </a:r>
            <a:endParaRPr b="1" i="1">
              <a:solidFill>
                <a:srgbClr val="82002C"/>
              </a:solidFill>
            </a:endParaRPr>
          </a:p>
          <a:p>
            <a:pPr>
              <a:defRPr b="1" i="1" sz="2500">
                <a:solidFill>
                  <a:srgbClr val="82002C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    bot Verification token,</a:t>
            </a:r>
          </a:p>
          <a:p>
            <a:pPr>
              <a:defRPr b="1" i="1" sz="2500">
                <a:solidFill>
                  <a:srgbClr val="82002C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   Slack Verification token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스크린샷 2018-08-13 오후 4.33.05.png"/>
          <p:cNvGrpSpPr/>
          <p:nvPr/>
        </p:nvGrpSpPr>
        <p:grpSpPr>
          <a:xfrm>
            <a:off x="-203204" y="925687"/>
            <a:ext cx="12598407" cy="2114757"/>
            <a:chOff x="-1" y="0"/>
            <a:chExt cx="12598405" cy="2114756"/>
          </a:xfrm>
        </p:grpSpPr>
        <p:pic>
          <p:nvPicPr>
            <p:cNvPr id="349" name="스크린샷 2018-08-13 오후 4.33.05.png" descr="스크린샷 2018-08-13 오후 4.33.0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198" y="203200"/>
              <a:ext cx="12192007" cy="16702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0" name="스크린샷 2018-08-13 오후 4.33.05.png" descr="스크린샷 2018-08-13 오후 4.33.0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" y="0"/>
              <a:ext cx="12598407" cy="21147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52" name="스크린샷 2018-08-13 오후 4.35.22.png" descr="스크린샷 2018-08-13 오후 4.35.2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7550" y="3819118"/>
            <a:ext cx="3136900" cy="2984503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Run_app.py"/>
          <p:cNvSpPr txBox="1"/>
          <p:nvPr>
            <p:ph type="title" idx="4294967295"/>
          </p:nvPr>
        </p:nvSpPr>
        <p:spPr>
          <a:xfrm>
            <a:off x="2226178" y="121878"/>
            <a:ext cx="7739644" cy="861296"/>
          </a:xfrm>
          <a:prstGeom prst="rect">
            <a:avLst/>
          </a:prstGeom>
        </p:spPr>
        <p:txBody>
          <a:bodyPr anchor="b"/>
          <a:lstStyle>
            <a:lvl1pPr algn="ctr" defTabSz="447040">
              <a:defRPr b="1" i="1" sz="5100">
                <a:solidFill>
                  <a:srgbClr val="82002C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Run_app.py</a:t>
            </a:r>
          </a:p>
        </p:txBody>
      </p:sp>
      <p:sp>
        <p:nvSpPr>
          <p:cNvPr id="354" name="화살표"/>
          <p:cNvSpPr/>
          <p:nvPr/>
        </p:nvSpPr>
        <p:spPr>
          <a:xfrm rot="5400000">
            <a:off x="5718314" y="3373265"/>
            <a:ext cx="755372" cy="429835"/>
          </a:xfrm>
          <a:prstGeom prst="rightArrow">
            <a:avLst>
              <a:gd name="adj1" fmla="val 32000"/>
              <a:gd name="adj2" fmla="val 112471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355" name="Port Forwarding…"/>
          <p:cNvSpPr txBox="1"/>
          <p:nvPr/>
        </p:nvSpPr>
        <p:spPr>
          <a:xfrm>
            <a:off x="7148217" y="4253993"/>
            <a:ext cx="5008160" cy="2114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/>
          <a:p>
            <a:pPr algn="ctr" defTabSz="391158">
              <a:defRPr b="1" i="1" sz="4400">
                <a:solidFill>
                  <a:srgbClr val="82002C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Port Forwarding</a:t>
            </a:r>
          </a:p>
          <a:p>
            <a:pPr algn="ctr" defTabSz="391158">
              <a:defRPr b="1" i="1" sz="4400">
                <a:solidFill>
                  <a:srgbClr val="82002C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(Access Localhost All Over Internet)</a:t>
            </a:r>
          </a:p>
        </p:txBody>
      </p:sp>
      <p:pic>
        <p:nvPicPr>
          <p:cNvPr id="356" name="localhost-la-gi.jpg" descr="localhost-la-gi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1441" y="4114848"/>
            <a:ext cx="3596996" cy="23930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object 2"/>
          <p:cNvSpPr txBox="1"/>
          <p:nvPr>
            <p:ph type="title"/>
          </p:nvPr>
        </p:nvSpPr>
        <p:spPr>
          <a:xfrm>
            <a:off x="916937" y="457805"/>
            <a:ext cx="2962279" cy="1181740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200"/>
              </a:spcBef>
              <a:defRPr b="1" spc="-400">
                <a:latin typeface="Times"/>
                <a:ea typeface="Times"/>
                <a:cs typeface="Times"/>
                <a:sym typeface="Times"/>
              </a:defRPr>
            </a:pPr>
            <a:r>
              <a:t>Intr</a:t>
            </a:r>
            <a:r>
              <a:rPr spc="-200"/>
              <a:t>oduction</a:t>
            </a:r>
            <a:endParaRPr spc="-200"/>
          </a:p>
          <a:p>
            <a:pPr indent="52705">
              <a:spcBef>
                <a:spcPts val="400"/>
              </a:spcBef>
              <a:defRPr b="1" spc="-200" sz="1800">
                <a:solidFill>
                  <a:srgbClr val="76707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Inspiration  (Individual opinion)</a:t>
            </a:r>
          </a:p>
        </p:txBody>
      </p:sp>
      <p:sp>
        <p:nvSpPr>
          <p:cNvPr id="145" name="object 3"/>
          <p:cNvSpPr txBox="1"/>
          <p:nvPr/>
        </p:nvSpPr>
        <p:spPr>
          <a:xfrm>
            <a:off x="694371" y="2479038"/>
            <a:ext cx="10803258" cy="1899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401052" indent="-401052">
              <a:spcBef>
                <a:spcPts val="100"/>
              </a:spcBef>
              <a:buSzPct val="100000"/>
              <a:buAutoNum type="alphaUcPeriod" startAt="1"/>
              <a:defRPr b="1" i="1" sz="2400">
                <a:latin typeface="Times"/>
                <a:ea typeface="Times"/>
                <a:cs typeface="Times"/>
                <a:sym typeface="Times"/>
              </a:defRPr>
            </a:pPr>
            <a:r>
              <a:t>Data collection is relatively easy</a:t>
            </a:r>
            <a:r>
              <a:rPr spc="-45"/>
              <a:t>.</a:t>
            </a:r>
          </a:p>
          <a:p>
            <a:pPr marL="401052" marR="1403985" indent="-401052">
              <a:lnSpc>
                <a:spcPts val="5700"/>
              </a:lnSpc>
              <a:spcBef>
                <a:spcPts val="600"/>
              </a:spcBef>
              <a:buSzPct val="100000"/>
              <a:buAutoNum type="alphaUcPeriod" startAt="1"/>
              <a:defRPr b="1" i="1" sz="2400">
                <a:latin typeface="Times"/>
                <a:ea typeface="Times"/>
                <a:cs typeface="Times"/>
                <a:sym typeface="Times"/>
              </a:defRPr>
            </a:pPr>
            <a:r>
              <a:t>If necessary, data can be generated</a:t>
            </a:r>
            <a:r>
              <a:rPr spc="-45"/>
              <a:t>. </a:t>
            </a:r>
            <a:r>
              <a:rPr spc="-150"/>
              <a:t>(Dialogue </a:t>
            </a:r>
            <a:r>
              <a:rPr spc="-100"/>
              <a:t>Design .. but it’s difficult)</a:t>
            </a:r>
            <a:endParaRPr spc="-100"/>
          </a:p>
          <a:p>
            <a:pPr marL="401052" marR="1403985" indent="-401052">
              <a:lnSpc>
                <a:spcPts val="5700"/>
              </a:lnSpc>
              <a:spcBef>
                <a:spcPts val="600"/>
              </a:spcBef>
              <a:buSzPct val="100000"/>
              <a:buAutoNum type="alphaUcPeriod" startAt="1"/>
              <a:defRPr b="1" i="1" sz="2400">
                <a:latin typeface="Times"/>
                <a:ea typeface="Times"/>
                <a:cs typeface="Times"/>
                <a:sym typeface="Times"/>
              </a:defRPr>
            </a:pPr>
            <a:r>
              <a:t>Various and a application domains</a:t>
            </a:r>
            <a:r>
              <a:rPr spc="31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스크린샷 2018-08-14 오후 5.15.08.png"/>
          <p:cNvGrpSpPr/>
          <p:nvPr/>
        </p:nvGrpSpPr>
        <p:grpSpPr>
          <a:xfrm>
            <a:off x="123966" y="40641"/>
            <a:ext cx="6340093" cy="3654218"/>
            <a:chOff x="0" y="0"/>
            <a:chExt cx="6340091" cy="3654217"/>
          </a:xfrm>
        </p:grpSpPr>
        <p:pic>
          <p:nvPicPr>
            <p:cNvPr id="358" name="스크린샷 2018-08-14 오후 5.15.08.png" descr="스크린샷 2018-08-14 오후 5.15.0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199" y="203200"/>
              <a:ext cx="5933693" cy="32097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9" name="스크린샷 2018-08-14 오후 5.15.08.png" descr="스크린샷 2018-08-14 오후 5.15.08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6340093" cy="36542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1" name="스크린샷 2018-08-14 오후 5.14.57.png" descr="스크린샷 2018-08-14 오후 5.14.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56401" y="3970732"/>
            <a:ext cx="6601550" cy="264777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362" name="Bring localhost : ngrok"/>
          <p:cNvSpPr txBox="1"/>
          <p:nvPr/>
        </p:nvSpPr>
        <p:spPr>
          <a:xfrm>
            <a:off x="7123810" y="1687851"/>
            <a:ext cx="4267169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i="1" sz="3400">
                <a:solidFill>
                  <a:srgbClr val="82002C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Bring localhost : ngrok</a:t>
            </a:r>
          </a:p>
        </p:txBody>
      </p:sp>
      <p:sp>
        <p:nvSpPr>
          <p:cNvPr id="363" name="Enable Event  :…"/>
          <p:cNvSpPr txBox="1"/>
          <p:nvPr/>
        </p:nvSpPr>
        <p:spPr>
          <a:xfrm>
            <a:off x="1344126" y="4715502"/>
            <a:ext cx="2982734" cy="1158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b="1" i="1" sz="3400">
                <a:solidFill>
                  <a:srgbClr val="82002C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Enable Event  :</a:t>
            </a:r>
          </a:p>
          <a:p>
            <a:pPr>
              <a:defRPr b="1" i="1" sz="3400">
                <a:solidFill>
                  <a:srgbClr val="82002C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Host Address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연결선" descr="연결선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7711" y="1034196"/>
            <a:ext cx="2319280" cy="21887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스크린샷 2018-08-22 오전 10.29.51.png" descr="스크린샷 2018-08-22 오전 10.29.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3713"/>
            <a:ext cx="12192000" cy="34834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9" name="그룹"/>
          <p:cNvGrpSpPr/>
          <p:nvPr/>
        </p:nvGrpSpPr>
        <p:grpSpPr>
          <a:xfrm>
            <a:off x="3045974" y="3534069"/>
            <a:ext cx="6100052" cy="3270908"/>
            <a:chOff x="0" y="0"/>
            <a:chExt cx="6100051" cy="3270906"/>
          </a:xfrm>
        </p:grpSpPr>
        <p:pic>
          <p:nvPicPr>
            <p:cNvPr id="367" name="스크린샷 2018-08-22 오전 10.30.44.png" descr="스크린샷 2018-08-22 오전 10.30.4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9567" y="0"/>
              <a:ext cx="5920918" cy="14508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스크린샷 2018-08-22 오전 10.30.59.png" descr="스크린샷 2018-08-22 오전 10.30.59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1551247"/>
              <a:ext cx="6100052" cy="17196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2"/>
          <p:cNvSpPr txBox="1"/>
          <p:nvPr>
            <p:ph type="title"/>
          </p:nvPr>
        </p:nvSpPr>
        <p:spPr>
          <a:xfrm>
            <a:off x="916937" y="472710"/>
            <a:ext cx="2962279" cy="1160781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100"/>
              </a:spcBef>
              <a:defRPr b="1" spc="-400">
                <a:latin typeface="Times"/>
                <a:ea typeface="Times"/>
                <a:cs typeface="Times"/>
                <a:sym typeface="Times"/>
              </a:defRPr>
            </a:pPr>
            <a:r>
              <a:t>Intr</a:t>
            </a:r>
            <a:r>
              <a:rPr spc="-200"/>
              <a:t>oduction</a:t>
            </a:r>
            <a:endParaRPr spc="-200"/>
          </a:p>
          <a:p>
            <a:pPr indent="52705">
              <a:spcBef>
                <a:spcPts val="400"/>
              </a:spcBef>
              <a:defRPr b="1" spc="-200" sz="1800">
                <a:solidFill>
                  <a:srgbClr val="76707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What </a:t>
            </a:r>
            <a:r>
              <a:rPr spc="-100"/>
              <a:t>is</a:t>
            </a:r>
            <a:r>
              <a:rPr spc="0"/>
              <a:t> </a:t>
            </a:r>
            <a:r>
              <a:t>Chatbot?</a:t>
            </a:r>
          </a:p>
        </p:txBody>
      </p:sp>
      <p:sp>
        <p:nvSpPr>
          <p:cNvPr id="148" name="object 3"/>
          <p:cNvSpPr txBox="1"/>
          <p:nvPr/>
        </p:nvSpPr>
        <p:spPr>
          <a:xfrm>
            <a:off x="972413" y="2072382"/>
            <a:ext cx="864235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b="1" i="1" spc="-13" sz="2400">
                <a:latin typeface="Times"/>
                <a:ea typeface="Times"/>
                <a:cs typeface="Times"/>
                <a:sym typeface="Times"/>
              </a:defRPr>
            </a:pPr>
            <a:r>
              <a:t>Chatbot </a:t>
            </a:r>
            <a:r>
              <a:rPr spc="139"/>
              <a:t>= </a:t>
            </a:r>
            <a:r>
              <a:rPr spc="0"/>
              <a:t>A computer program for chatting with a user</a:t>
            </a:r>
          </a:p>
        </p:txBody>
      </p:sp>
      <p:sp>
        <p:nvSpPr>
          <p:cNvPr id="149" name="object 4"/>
          <p:cNvSpPr/>
          <p:nvPr/>
        </p:nvSpPr>
        <p:spPr>
          <a:xfrm>
            <a:off x="1790699" y="3284220"/>
            <a:ext cx="2244856" cy="336651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</a:p>
        </p:txBody>
      </p:sp>
      <p:sp>
        <p:nvSpPr>
          <p:cNvPr id="150" name="object 5"/>
          <p:cNvSpPr/>
          <p:nvPr/>
        </p:nvSpPr>
        <p:spPr>
          <a:xfrm>
            <a:off x="5352288" y="3284220"/>
            <a:ext cx="5178553" cy="335737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object 2"/>
          <p:cNvSpPr txBox="1"/>
          <p:nvPr>
            <p:ph type="title"/>
          </p:nvPr>
        </p:nvSpPr>
        <p:spPr>
          <a:xfrm>
            <a:off x="916937" y="472710"/>
            <a:ext cx="2962279" cy="1160781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100"/>
              </a:spcBef>
              <a:defRPr b="1" spc="-400">
                <a:latin typeface="Times"/>
                <a:ea typeface="Times"/>
                <a:cs typeface="Times"/>
                <a:sym typeface="Times"/>
              </a:defRPr>
            </a:pPr>
            <a:r>
              <a:t>Intr</a:t>
            </a:r>
            <a:r>
              <a:rPr spc="-200"/>
              <a:t>oduction</a:t>
            </a:r>
            <a:endParaRPr spc="-200"/>
          </a:p>
          <a:p>
            <a:pPr indent="52705">
              <a:spcBef>
                <a:spcPts val="400"/>
              </a:spcBef>
              <a:defRPr b="1" spc="-200" sz="1800">
                <a:solidFill>
                  <a:srgbClr val="76707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What </a:t>
            </a:r>
            <a:r>
              <a:rPr spc="-100"/>
              <a:t>is</a:t>
            </a:r>
            <a:r>
              <a:rPr spc="0"/>
              <a:t> </a:t>
            </a:r>
            <a:r>
              <a:t>Chatbot?</a:t>
            </a:r>
          </a:p>
        </p:txBody>
      </p:sp>
      <p:sp>
        <p:nvSpPr>
          <p:cNvPr id="153" name="object 4"/>
          <p:cNvSpPr/>
          <p:nvPr/>
        </p:nvSpPr>
        <p:spPr>
          <a:xfrm>
            <a:off x="8209787" y="3718557"/>
            <a:ext cx="3346708" cy="2415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02" y="0"/>
                </a:moveTo>
                <a:lnTo>
                  <a:pt x="2598" y="0"/>
                </a:lnTo>
                <a:lnTo>
                  <a:pt x="2295" y="24"/>
                </a:lnTo>
                <a:lnTo>
                  <a:pt x="2003" y="95"/>
                </a:lnTo>
                <a:lnTo>
                  <a:pt x="1722" y="210"/>
                </a:lnTo>
                <a:lnTo>
                  <a:pt x="1456" y="366"/>
                </a:lnTo>
                <a:lnTo>
                  <a:pt x="1205" y="560"/>
                </a:lnTo>
                <a:lnTo>
                  <a:pt x="973" y="791"/>
                </a:lnTo>
                <a:lnTo>
                  <a:pt x="761" y="1054"/>
                </a:lnTo>
                <a:lnTo>
                  <a:pt x="571" y="1348"/>
                </a:lnTo>
                <a:lnTo>
                  <a:pt x="404" y="1670"/>
                </a:lnTo>
                <a:lnTo>
                  <a:pt x="264" y="2017"/>
                </a:lnTo>
                <a:lnTo>
                  <a:pt x="151" y="2386"/>
                </a:lnTo>
                <a:lnTo>
                  <a:pt x="69" y="2774"/>
                </a:lnTo>
                <a:lnTo>
                  <a:pt x="17" y="3180"/>
                </a:lnTo>
                <a:lnTo>
                  <a:pt x="0" y="3600"/>
                </a:lnTo>
                <a:lnTo>
                  <a:pt x="0" y="18000"/>
                </a:lnTo>
                <a:lnTo>
                  <a:pt x="17" y="18420"/>
                </a:lnTo>
                <a:lnTo>
                  <a:pt x="69" y="18825"/>
                </a:lnTo>
                <a:lnTo>
                  <a:pt x="151" y="19214"/>
                </a:lnTo>
                <a:lnTo>
                  <a:pt x="264" y="19583"/>
                </a:lnTo>
                <a:lnTo>
                  <a:pt x="404" y="19930"/>
                </a:lnTo>
                <a:lnTo>
                  <a:pt x="571" y="20252"/>
                </a:lnTo>
                <a:lnTo>
                  <a:pt x="761" y="20546"/>
                </a:lnTo>
                <a:lnTo>
                  <a:pt x="973" y="20809"/>
                </a:lnTo>
                <a:lnTo>
                  <a:pt x="1205" y="21040"/>
                </a:lnTo>
                <a:lnTo>
                  <a:pt x="1456" y="21234"/>
                </a:lnTo>
                <a:lnTo>
                  <a:pt x="1722" y="21390"/>
                </a:lnTo>
                <a:lnTo>
                  <a:pt x="2003" y="21505"/>
                </a:lnTo>
                <a:lnTo>
                  <a:pt x="2295" y="21576"/>
                </a:lnTo>
                <a:lnTo>
                  <a:pt x="2598" y="21600"/>
                </a:lnTo>
                <a:lnTo>
                  <a:pt x="19002" y="21600"/>
                </a:lnTo>
                <a:lnTo>
                  <a:pt x="19305" y="21576"/>
                </a:lnTo>
                <a:lnTo>
                  <a:pt x="19597" y="21505"/>
                </a:lnTo>
                <a:lnTo>
                  <a:pt x="19878" y="21390"/>
                </a:lnTo>
                <a:lnTo>
                  <a:pt x="20144" y="21234"/>
                </a:lnTo>
                <a:lnTo>
                  <a:pt x="20395" y="21040"/>
                </a:lnTo>
                <a:lnTo>
                  <a:pt x="20627" y="20809"/>
                </a:lnTo>
                <a:lnTo>
                  <a:pt x="20839" y="20546"/>
                </a:lnTo>
                <a:lnTo>
                  <a:pt x="21029" y="20252"/>
                </a:lnTo>
                <a:lnTo>
                  <a:pt x="21196" y="19930"/>
                </a:lnTo>
                <a:lnTo>
                  <a:pt x="21336" y="19583"/>
                </a:lnTo>
                <a:lnTo>
                  <a:pt x="21449" y="19214"/>
                </a:lnTo>
                <a:lnTo>
                  <a:pt x="21531" y="18825"/>
                </a:lnTo>
                <a:lnTo>
                  <a:pt x="21583" y="18420"/>
                </a:lnTo>
                <a:lnTo>
                  <a:pt x="21600" y="18000"/>
                </a:lnTo>
                <a:lnTo>
                  <a:pt x="21600" y="3600"/>
                </a:lnTo>
                <a:lnTo>
                  <a:pt x="21583" y="3180"/>
                </a:lnTo>
                <a:lnTo>
                  <a:pt x="21531" y="2774"/>
                </a:lnTo>
                <a:lnTo>
                  <a:pt x="21449" y="2386"/>
                </a:lnTo>
                <a:lnTo>
                  <a:pt x="21336" y="2017"/>
                </a:lnTo>
                <a:lnTo>
                  <a:pt x="21196" y="1670"/>
                </a:lnTo>
                <a:lnTo>
                  <a:pt x="21029" y="1348"/>
                </a:lnTo>
                <a:lnTo>
                  <a:pt x="20839" y="1054"/>
                </a:lnTo>
                <a:lnTo>
                  <a:pt x="20627" y="791"/>
                </a:lnTo>
                <a:lnTo>
                  <a:pt x="20395" y="560"/>
                </a:lnTo>
                <a:lnTo>
                  <a:pt x="20144" y="366"/>
                </a:lnTo>
                <a:lnTo>
                  <a:pt x="19878" y="210"/>
                </a:lnTo>
                <a:lnTo>
                  <a:pt x="19597" y="95"/>
                </a:lnTo>
                <a:lnTo>
                  <a:pt x="19305" y="24"/>
                </a:lnTo>
                <a:lnTo>
                  <a:pt x="19002" y="0"/>
                </a:lnTo>
                <a:close/>
              </a:path>
            </a:pathLst>
          </a:custGeom>
          <a:solidFill>
            <a:srgbClr val="00AFE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</a:p>
        </p:txBody>
      </p:sp>
      <p:sp>
        <p:nvSpPr>
          <p:cNvPr id="154" name="object 5"/>
          <p:cNvSpPr/>
          <p:nvPr/>
        </p:nvSpPr>
        <p:spPr>
          <a:xfrm>
            <a:off x="8209787" y="3718557"/>
            <a:ext cx="3346708" cy="2415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17" y="3180"/>
                </a:lnTo>
                <a:lnTo>
                  <a:pt x="69" y="2774"/>
                </a:lnTo>
                <a:lnTo>
                  <a:pt x="151" y="2386"/>
                </a:lnTo>
                <a:lnTo>
                  <a:pt x="264" y="2017"/>
                </a:lnTo>
                <a:lnTo>
                  <a:pt x="404" y="1670"/>
                </a:lnTo>
                <a:lnTo>
                  <a:pt x="571" y="1348"/>
                </a:lnTo>
                <a:lnTo>
                  <a:pt x="761" y="1054"/>
                </a:lnTo>
                <a:lnTo>
                  <a:pt x="973" y="791"/>
                </a:lnTo>
                <a:lnTo>
                  <a:pt x="1205" y="560"/>
                </a:lnTo>
                <a:lnTo>
                  <a:pt x="1456" y="366"/>
                </a:lnTo>
                <a:lnTo>
                  <a:pt x="1722" y="210"/>
                </a:lnTo>
                <a:lnTo>
                  <a:pt x="2003" y="95"/>
                </a:lnTo>
                <a:lnTo>
                  <a:pt x="2295" y="24"/>
                </a:lnTo>
                <a:lnTo>
                  <a:pt x="2598" y="0"/>
                </a:lnTo>
                <a:lnTo>
                  <a:pt x="19002" y="0"/>
                </a:lnTo>
                <a:lnTo>
                  <a:pt x="19305" y="24"/>
                </a:lnTo>
                <a:lnTo>
                  <a:pt x="19597" y="95"/>
                </a:lnTo>
                <a:lnTo>
                  <a:pt x="19878" y="210"/>
                </a:lnTo>
                <a:lnTo>
                  <a:pt x="20144" y="366"/>
                </a:lnTo>
                <a:lnTo>
                  <a:pt x="20395" y="560"/>
                </a:lnTo>
                <a:lnTo>
                  <a:pt x="20627" y="791"/>
                </a:lnTo>
                <a:lnTo>
                  <a:pt x="20839" y="1054"/>
                </a:lnTo>
                <a:lnTo>
                  <a:pt x="21029" y="1348"/>
                </a:lnTo>
                <a:lnTo>
                  <a:pt x="21196" y="1670"/>
                </a:lnTo>
                <a:lnTo>
                  <a:pt x="21336" y="2017"/>
                </a:lnTo>
                <a:lnTo>
                  <a:pt x="21449" y="2386"/>
                </a:lnTo>
                <a:lnTo>
                  <a:pt x="21531" y="2774"/>
                </a:lnTo>
                <a:lnTo>
                  <a:pt x="21583" y="3180"/>
                </a:lnTo>
                <a:lnTo>
                  <a:pt x="21600" y="3600"/>
                </a:lnTo>
                <a:lnTo>
                  <a:pt x="21600" y="18000"/>
                </a:lnTo>
                <a:lnTo>
                  <a:pt x="21583" y="18420"/>
                </a:lnTo>
                <a:lnTo>
                  <a:pt x="21531" y="18825"/>
                </a:lnTo>
                <a:lnTo>
                  <a:pt x="21449" y="19214"/>
                </a:lnTo>
                <a:lnTo>
                  <a:pt x="21336" y="19583"/>
                </a:lnTo>
                <a:lnTo>
                  <a:pt x="21196" y="19930"/>
                </a:lnTo>
                <a:lnTo>
                  <a:pt x="21029" y="20252"/>
                </a:lnTo>
                <a:lnTo>
                  <a:pt x="20839" y="20546"/>
                </a:lnTo>
                <a:lnTo>
                  <a:pt x="20627" y="20809"/>
                </a:lnTo>
                <a:lnTo>
                  <a:pt x="20395" y="21040"/>
                </a:lnTo>
                <a:lnTo>
                  <a:pt x="20144" y="21234"/>
                </a:lnTo>
                <a:lnTo>
                  <a:pt x="19878" y="21390"/>
                </a:lnTo>
                <a:lnTo>
                  <a:pt x="19597" y="21505"/>
                </a:lnTo>
                <a:lnTo>
                  <a:pt x="19305" y="21576"/>
                </a:lnTo>
                <a:lnTo>
                  <a:pt x="19002" y="21600"/>
                </a:lnTo>
                <a:lnTo>
                  <a:pt x="2598" y="21600"/>
                </a:lnTo>
                <a:lnTo>
                  <a:pt x="2295" y="21576"/>
                </a:lnTo>
                <a:lnTo>
                  <a:pt x="2003" y="21505"/>
                </a:lnTo>
                <a:lnTo>
                  <a:pt x="1722" y="21390"/>
                </a:lnTo>
                <a:lnTo>
                  <a:pt x="1456" y="21234"/>
                </a:lnTo>
                <a:lnTo>
                  <a:pt x="1205" y="21040"/>
                </a:lnTo>
                <a:lnTo>
                  <a:pt x="973" y="20809"/>
                </a:lnTo>
                <a:lnTo>
                  <a:pt x="761" y="20546"/>
                </a:lnTo>
                <a:lnTo>
                  <a:pt x="571" y="20252"/>
                </a:lnTo>
                <a:lnTo>
                  <a:pt x="404" y="19930"/>
                </a:lnTo>
                <a:lnTo>
                  <a:pt x="264" y="19583"/>
                </a:lnTo>
                <a:lnTo>
                  <a:pt x="151" y="19214"/>
                </a:lnTo>
                <a:lnTo>
                  <a:pt x="69" y="18825"/>
                </a:lnTo>
                <a:lnTo>
                  <a:pt x="17" y="18420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12192">
            <a:solidFill>
              <a:srgbClr val="00AFEF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</a:p>
        </p:txBody>
      </p:sp>
      <p:sp>
        <p:nvSpPr>
          <p:cNvPr id="155" name="object 6"/>
          <p:cNvSpPr txBox="1"/>
          <p:nvPr/>
        </p:nvSpPr>
        <p:spPr>
          <a:xfrm>
            <a:off x="9153269" y="4753812"/>
            <a:ext cx="1462408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34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User</a:t>
            </a:r>
            <a:r>
              <a:rPr spc="175"/>
              <a:t> </a:t>
            </a:r>
            <a:r>
              <a:rPr spc="-65"/>
              <a:t>Interface</a:t>
            </a:r>
          </a:p>
        </p:txBody>
      </p:sp>
      <p:sp>
        <p:nvSpPr>
          <p:cNvPr id="156" name="object 7"/>
          <p:cNvSpPr/>
          <p:nvPr/>
        </p:nvSpPr>
        <p:spPr>
          <a:xfrm>
            <a:off x="533398" y="3718557"/>
            <a:ext cx="3346708" cy="2415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02" y="0"/>
                </a:moveTo>
                <a:lnTo>
                  <a:pt x="2598" y="0"/>
                </a:lnTo>
                <a:lnTo>
                  <a:pt x="2295" y="24"/>
                </a:lnTo>
                <a:lnTo>
                  <a:pt x="2003" y="95"/>
                </a:lnTo>
                <a:lnTo>
                  <a:pt x="1722" y="210"/>
                </a:lnTo>
                <a:lnTo>
                  <a:pt x="1456" y="366"/>
                </a:lnTo>
                <a:lnTo>
                  <a:pt x="1205" y="560"/>
                </a:lnTo>
                <a:lnTo>
                  <a:pt x="973" y="791"/>
                </a:lnTo>
                <a:lnTo>
                  <a:pt x="761" y="1054"/>
                </a:lnTo>
                <a:lnTo>
                  <a:pt x="571" y="1348"/>
                </a:lnTo>
                <a:lnTo>
                  <a:pt x="405" y="1670"/>
                </a:lnTo>
                <a:lnTo>
                  <a:pt x="264" y="2017"/>
                </a:lnTo>
                <a:lnTo>
                  <a:pt x="151" y="2386"/>
                </a:lnTo>
                <a:lnTo>
                  <a:pt x="69" y="2774"/>
                </a:lnTo>
                <a:lnTo>
                  <a:pt x="17" y="3180"/>
                </a:lnTo>
                <a:lnTo>
                  <a:pt x="0" y="3600"/>
                </a:lnTo>
                <a:lnTo>
                  <a:pt x="0" y="18000"/>
                </a:lnTo>
                <a:lnTo>
                  <a:pt x="17" y="18420"/>
                </a:lnTo>
                <a:lnTo>
                  <a:pt x="69" y="18825"/>
                </a:lnTo>
                <a:lnTo>
                  <a:pt x="151" y="19214"/>
                </a:lnTo>
                <a:lnTo>
                  <a:pt x="264" y="19583"/>
                </a:lnTo>
                <a:lnTo>
                  <a:pt x="405" y="19930"/>
                </a:lnTo>
                <a:lnTo>
                  <a:pt x="571" y="20252"/>
                </a:lnTo>
                <a:lnTo>
                  <a:pt x="761" y="20546"/>
                </a:lnTo>
                <a:lnTo>
                  <a:pt x="973" y="20809"/>
                </a:lnTo>
                <a:lnTo>
                  <a:pt x="1205" y="21040"/>
                </a:lnTo>
                <a:lnTo>
                  <a:pt x="1456" y="21234"/>
                </a:lnTo>
                <a:lnTo>
                  <a:pt x="1722" y="21390"/>
                </a:lnTo>
                <a:lnTo>
                  <a:pt x="2003" y="21505"/>
                </a:lnTo>
                <a:lnTo>
                  <a:pt x="2295" y="21576"/>
                </a:lnTo>
                <a:lnTo>
                  <a:pt x="2598" y="21600"/>
                </a:lnTo>
                <a:lnTo>
                  <a:pt x="19002" y="21600"/>
                </a:lnTo>
                <a:lnTo>
                  <a:pt x="19305" y="21576"/>
                </a:lnTo>
                <a:lnTo>
                  <a:pt x="19597" y="21505"/>
                </a:lnTo>
                <a:lnTo>
                  <a:pt x="19878" y="21390"/>
                </a:lnTo>
                <a:lnTo>
                  <a:pt x="20144" y="21234"/>
                </a:lnTo>
                <a:lnTo>
                  <a:pt x="20395" y="21040"/>
                </a:lnTo>
                <a:lnTo>
                  <a:pt x="20627" y="20809"/>
                </a:lnTo>
                <a:lnTo>
                  <a:pt x="20839" y="20546"/>
                </a:lnTo>
                <a:lnTo>
                  <a:pt x="21029" y="20252"/>
                </a:lnTo>
                <a:lnTo>
                  <a:pt x="21196" y="19930"/>
                </a:lnTo>
                <a:lnTo>
                  <a:pt x="21336" y="19583"/>
                </a:lnTo>
                <a:lnTo>
                  <a:pt x="21449" y="19214"/>
                </a:lnTo>
                <a:lnTo>
                  <a:pt x="21531" y="18825"/>
                </a:lnTo>
                <a:lnTo>
                  <a:pt x="21583" y="18420"/>
                </a:lnTo>
                <a:lnTo>
                  <a:pt x="21600" y="18000"/>
                </a:lnTo>
                <a:lnTo>
                  <a:pt x="21600" y="3600"/>
                </a:lnTo>
                <a:lnTo>
                  <a:pt x="21583" y="3180"/>
                </a:lnTo>
                <a:lnTo>
                  <a:pt x="21531" y="2774"/>
                </a:lnTo>
                <a:lnTo>
                  <a:pt x="21449" y="2386"/>
                </a:lnTo>
                <a:lnTo>
                  <a:pt x="21336" y="2017"/>
                </a:lnTo>
                <a:lnTo>
                  <a:pt x="21196" y="1670"/>
                </a:lnTo>
                <a:lnTo>
                  <a:pt x="21029" y="1348"/>
                </a:lnTo>
                <a:lnTo>
                  <a:pt x="20839" y="1054"/>
                </a:lnTo>
                <a:lnTo>
                  <a:pt x="20627" y="791"/>
                </a:lnTo>
                <a:lnTo>
                  <a:pt x="20395" y="560"/>
                </a:lnTo>
                <a:lnTo>
                  <a:pt x="20144" y="366"/>
                </a:lnTo>
                <a:lnTo>
                  <a:pt x="19878" y="210"/>
                </a:lnTo>
                <a:lnTo>
                  <a:pt x="19597" y="95"/>
                </a:lnTo>
                <a:lnTo>
                  <a:pt x="19305" y="24"/>
                </a:lnTo>
                <a:lnTo>
                  <a:pt x="19002" y="0"/>
                </a:lnTo>
                <a:close/>
              </a:path>
            </a:pathLst>
          </a:custGeom>
          <a:solidFill>
            <a:srgbClr val="00AF5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</a:p>
        </p:txBody>
      </p:sp>
      <p:sp>
        <p:nvSpPr>
          <p:cNvPr id="157" name="object 8"/>
          <p:cNvSpPr/>
          <p:nvPr/>
        </p:nvSpPr>
        <p:spPr>
          <a:xfrm>
            <a:off x="533398" y="3718557"/>
            <a:ext cx="3346708" cy="2415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17" y="3180"/>
                </a:lnTo>
                <a:lnTo>
                  <a:pt x="69" y="2774"/>
                </a:lnTo>
                <a:lnTo>
                  <a:pt x="151" y="2386"/>
                </a:lnTo>
                <a:lnTo>
                  <a:pt x="264" y="2017"/>
                </a:lnTo>
                <a:lnTo>
                  <a:pt x="405" y="1670"/>
                </a:lnTo>
                <a:lnTo>
                  <a:pt x="571" y="1348"/>
                </a:lnTo>
                <a:lnTo>
                  <a:pt x="761" y="1054"/>
                </a:lnTo>
                <a:lnTo>
                  <a:pt x="973" y="791"/>
                </a:lnTo>
                <a:lnTo>
                  <a:pt x="1205" y="560"/>
                </a:lnTo>
                <a:lnTo>
                  <a:pt x="1456" y="366"/>
                </a:lnTo>
                <a:lnTo>
                  <a:pt x="1722" y="210"/>
                </a:lnTo>
                <a:lnTo>
                  <a:pt x="2003" y="95"/>
                </a:lnTo>
                <a:lnTo>
                  <a:pt x="2295" y="24"/>
                </a:lnTo>
                <a:lnTo>
                  <a:pt x="2598" y="0"/>
                </a:lnTo>
                <a:lnTo>
                  <a:pt x="19002" y="0"/>
                </a:lnTo>
                <a:lnTo>
                  <a:pt x="19305" y="24"/>
                </a:lnTo>
                <a:lnTo>
                  <a:pt x="19597" y="95"/>
                </a:lnTo>
                <a:lnTo>
                  <a:pt x="19878" y="210"/>
                </a:lnTo>
                <a:lnTo>
                  <a:pt x="20144" y="366"/>
                </a:lnTo>
                <a:lnTo>
                  <a:pt x="20395" y="560"/>
                </a:lnTo>
                <a:lnTo>
                  <a:pt x="20627" y="791"/>
                </a:lnTo>
                <a:lnTo>
                  <a:pt x="20839" y="1054"/>
                </a:lnTo>
                <a:lnTo>
                  <a:pt x="21029" y="1348"/>
                </a:lnTo>
                <a:lnTo>
                  <a:pt x="21196" y="1670"/>
                </a:lnTo>
                <a:lnTo>
                  <a:pt x="21336" y="2017"/>
                </a:lnTo>
                <a:lnTo>
                  <a:pt x="21449" y="2386"/>
                </a:lnTo>
                <a:lnTo>
                  <a:pt x="21531" y="2774"/>
                </a:lnTo>
                <a:lnTo>
                  <a:pt x="21583" y="3180"/>
                </a:lnTo>
                <a:lnTo>
                  <a:pt x="21600" y="3600"/>
                </a:lnTo>
                <a:lnTo>
                  <a:pt x="21600" y="18000"/>
                </a:lnTo>
                <a:lnTo>
                  <a:pt x="21583" y="18420"/>
                </a:lnTo>
                <a:lnTo>
                  <a:pt x="21531" y="18825"/>
                </a:lnTo>
                <a:lnTo>
                  <a:pt x="21449" y="19214"/>
                </a:lnTo>
                <a:lnTo>
                  <a:pt x="21336" y="19583"/>
                </a:lnTo>
                <a:lnTo>
                  <a:pt x="21196" y="19930"/>
                </a:lnTo>
                <a:lnTo>
                  <a:pt x="21029" y="20252"/>
                </a:lnTo>
                <a:lnTo>
                  <a:pt x="20839" y="20546"/>
                </a:lnTo>
                <a:lnTo>
                  <a:pt x="20627" y="20809"/>
                </a:lnTo>
                <a:lnTo>
                  <a:pt x="20395" y="21040"/>
                </a:lnTo>
                <a:lnTo>
                  <a:pt x="20144" y="21234"/>
                </a:lnTo>
                <a:lnTo>
                  <a:pt x="19878" y="21390"/>
                </a:lnTo>
                <a:lnTo>
                  <a:pt x="19597" y="21505"/>
                </a:lnTo>
                <a:lnTo>
                  <a:pt x="19305" y="21576"/>
                </a:lnTo>
                <a:lnTo>
                  <a:pt x="19002" y="21600"/>
                </a:lnTo>
                <a:lnTo>
                  <a:pt x="2598" y="21600"/>
                </a:lnTo>
                <a:lnTo>
                  <a:pt x="2295" y="21576"/>
                </a:lnTo>
                <a:lnTo>
                  <a:pt x="2003" y="21505"/>
                </a:lnTo>
                <a:lnTo>
                  <a:pt x="1722" y="21390"/>
                </a:lnTo>
                <a:lnTo>
                  <a:pt x="1456" y="21234"/>
                </a:lnTo>
                <a:lnTo>
                  <a:pt x="1205" y="21040"/>
                </a:lnTo>
                <a:lnTo>
                  <a:pt x="973" y="20809"/>
                </a:lnTo>
                <a:lnTo>
                  <a:pt x="761" y="20546"/>
                </a:lnTo>
                <a:lnTo>
                  <a:pt x="571" y="20252"/>
                </a:lnTo>
                <a:lnTo>
                  <a:pt x="405" y="19930"/>
                </a:lnTo>
                <a:lnTo>
                  <a:pt x="264" y="19583"/>
                </a:lnTo>
                <a:lnTo>
                  <a:pt x="151" y="19214"/>
                </a:lnTo>
                <a:lnTo>
                  <a:pt x="69" y="18825"/>
                </a:lnTo>
                <a:lnTo>
                  <a:pt x="17" y="18420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</a:p>
        </p:txBody>
      </p:sp>
      <p:sp>
        <p:nvSpPr>
          <p:cNvPr id="158" name="object 9"/>
          <p:cNvSpPr txBox="1"/>
          <p:nvPr/>
        </p:nvSpPr>
        <p:spPr>
          <a:xfrm>
            <a:off x="1475357" y="4753812"/>
            <a:ext cx="1462409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34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User</a:t>
            </a:r>
            <a:r>
              <a:rPr spc="175"/>
              <a:t> </a:t>
            </a:r>
            <a:r>
              <a:rPr spc="-65"/>
              <a:t>Interface</a:t>
            </a:r>
          </a:p>
        </p:txBody>
      </p:sp>
      <p:sp>
        <p:nvSpPr>
          <p:cNvPr id="159" name="object 10"/>
          <p:cNvSpPr txBox="1"/>
          <p:nvPr/>
        </p:nvSpPr>
        <p:spPr>
          <a:xfrm>
            <a:off x="1939288" y="6378040"/>
            <a:ext cx="53213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69">
                <a:latin typeface="Times"/>
                <a:ea typeface="Times"/>
                <a:cs typeface="Times"/>
                <a:sym typeface="Times"/>
              </a:defRPr>
            </a:pPr>
            <a:r>
              <a:t>I</a:t>
            </a:r>
            <a:r>
              <a:rPr spc="-150"/>
              <a:t>n</a:t>
            </a:r>
            <a:r>
              <a:rPr spc="-104"/>
              <a:t>put</a:t>
            </a:r>
          </a:p>
        </p:txBody>
      </p:sp>
      <p:sp>
        <p:nvSpPr>
          <p:cNvPr id="160" name="object 11"/>
          <p:cNvSpPr txBox="1"/>
          <p:nvPr/>
        </p:nvSpPr>
        <p:spPr>
          <a:xfrm>
            <a:off x="9528429" y="6378040"/>
            <a:ext cx="709298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120">
                <a:latin typeface="Times"/>
                <a:ea typeface="Times"/>
                <a:cs typeface="Times"/>
                <a:sym typeface="Times"/>
              </a:defRPr>
            </a:pPr>
            <a:r>
              <a:t>Ou</a:t>
            </a:r>
            <a:r>
              <a:rPr spc="-65"/>
              <a:t>t</a:t>
            </a:r>
            <a:r>
              <a:rPr spc="-104"/>
              <a:t>put</a:t>
            </a:r>
          </a:p>
        </p:txBody>
      </p:sp>
      <p:sp>
        <p:nvSpPr>
          <p:cNvPr id="161" name="object 12"/>
          <p:cNvSpPr/>
          <p:nvPr/>
        </p:nvSpPr>
        <p:spPr>
          <a:xfrm>
            <a:off x="4340352" y="3718557"/>
            <a:ext cx="3348231" cy="2415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03" y="0"/>
                </a:moveTo>
                <a:lnTo>
                  <a:pt x="2597" y="0"/>
                </a:lnTo>
                <a:lnTo>
                  <a:pt x="2294" y="24"/>
                </a:lnTo>
                <a:lnTo>
                  <a:pt x="2002" y="95"/>
                </a:lnTo>
                <a:lnTo>
                  <a:pt x="1721" y="210"/>
                </a:lnTo>
                <a:lnTo>
                  <a:pt x="1455" y="366"/>
                </a:lnTo>
                <a:lnTo>
                  <a:pt x="1205" y="560"/>
                </a:lnTo>
                <a:lnTo>
                  <a:pt x="973" y="791"/>
                </a:lnTo>
                <a:lnTo>
                  <a:pt x="761" y="1054"/>
                </a:lnTo>
                <a:lnTo>
                  <a:pt x="571" y="1348"/>
                </a:lnTo>
                <a:lnTo>
                  <a:pt x="404" y="1670"/>
                </a:lnTo>
                <a:lnTo>
                  <a:pt x="264" y="2017"/>
                </a:lnTo>
                <a:lnTo>
                  <a:pt x="151" y="2386"/>
                </a:lnTo>
                <a:lnTo>
                  <a:pt x="69" y="2774"/>
                </a:lnTo>
                <a:lnTo>
                  <a:pt x="17" y="3180"/>
                </a:lnTo>
                <a:lnTo>
                  <a:pt x="0" y="3600"/>
                </a:lnTo>
                <a:lnTo>
                  <a:pt x="0" y="18000"/>
                </a:lnTo>
                <a:lnTo>
                  <a:pt x="17" y="18420"/>
                </a:lnTo>
                <a:lnTo>
                  <a:pt x="69" y="18825"/>
                </a:lnTo>
                <a:lnTo>
                  <a:pt x="151" y="19214"/>
                </a:lnTo>
                <a:lnTo>
                  <a:pt x="264" y="19583"/>
                </a:lnTo>
                <a:lnTo>
                  <a:pt x="404" y="19930"/>
                </a:lnTo>
                <a:lnTo>
                  <a:pt x="571" y="20252"/>
                </a:lnTo>
                <a:lnTo>
                  <a:pt x="761" y="20546"/>
                </a:lnTo>
                <a:lnTo>
                  <a:pt x="973" y="20809"/>
                </a:lnTo>
                <a:lnTo>
                  <a:pt x="1205" y="21040"/>
                </a:lnTo>
                <a:lnTo>
                  <a:pt x="1455" y="21234"/>
                </a:lnTo>
                <a:lnTo>
                  <a:pt x="1721" y="21390"/>
                </a:lnTo>
                <a:lnTo>
                  <a:pt x="2002" y="21505"/>
                </a:lnTo>
                <a:lnTo>
                  <a:pt x="2294" y="21576"/>
                </a:lnTo>
                <a:lnTo>
                  <a:pt x="2597" y="21600"/>
                </a:lnTo>
                <a:lnTo>
                  <a:pt x="19003" y="21600"/>
                </a:lnTo>
                <a:lnTo>
                  <a:pt x="19306" y="21576"/>
                </a:lnTo>
                <a:lnTo>
                  <a:pt x="19598" y="21505"/>
                </a:lnTo>
                <a:lnTo>
                  <a:pt x="19879" y="21390"/>
                </a:lnTo>
                <a:lnTo>
                  <a:pt x="20145" y="21234"/>
                </a:lnTo>
                <a:lnTo>
                  <a:pt x="20395" y="21040"/>
                </a:lnTo>
                <a:lnTo>
                  <a:pt x="20627" y="20809"/>
                </a:lnTo>
                <a:lnTo>
                  <a:pt x="20839" y="20546"/>
                </a:lnTo>
                <a:lnTo>
                  <a:pt x="21029" y="20252"/>
                </a:lnTo>
                <a:lnTo>
                  <a:pt x="21196" y="19930"/>
                </a:lnTo>
                <a:lnTo>
                  <a:pt x="21336" y="19583"/>
                </a:lnTo>
                <a:lnTo>
                  <a:pt x="21449" y="19214"/>
                </a:lnTo>
                <a:lnTo>
                  <a:pt x="21531" y="18825"/>
                </a:lnTo>
                <a:lnTo>
                  <a:pt x="21583" y="18420"/>
                </a:lnTo>
                <a:lnTo>
                  <a:pt x="21600" y="18000"/>
                </a:lnTo>
                <a:lnTo>
                  <a:pt x="21600" y="3600"/>
                </a:lnTo>
                <a:lnTo>
                  <a:pt x="21583" y="3180"/>
                </a:lnTo>
                <a:lnTo>
                  <a:pt x="21531" y="2774"/>
                </a:lnTo>
                <a:lnTo>
                  <a:pt x="21449" y="2386"/>
                </a:lnTo>
                <a:lnTo>
                  <a:pt x="21336" y="2017"/>
                </a:lnTo>
                <a:lnTo>
                  <a:pt x="21196" y="1670"/>
                </a:lnTo>
                <a:lnTo>
                  <a:pt x="21029" y="1348"/>
                </a:lnTo>
                <a:lnTo>
                  <a:pt x="20839" y="1054"/>
                </a:lnTo>
                <a:lnTo>
                  <a:pt x="20627" y="791"/>
                </a:lnTo>
                <a:lnTo>
                  <a:pt x="20395" y="560"/>
                </a:lnTo>
                <a:lnTo>
                  <a:pt x="20145" y="366"/>
                </a:lnTo>
                <a:lnTo>
                  <a:pt x="19879" y="210"/>
                </a:lnTo>
                <a:lnTo>
                  <a:pt x="19598" y="95"/>
                </a:lnTo>
                <a:lnTo>
                  <a:pt x="19306" y="24"/>
                </a:lnTo>
                <a:lnTo>
                  <a:pt x="19003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</a:p>
        </p:txBody>
      </p:sp>
      <p:sp>
        <p:nvSpPr>
          <p:cNvPr id="162" name="object 13"/>
          <p:cNvSpPr/>
          <p:nvPr/>
        </p:nvSpPr>
        <p:spPr>
          <a:xfrm>
            <a:off x="4340352" y="3718557"/>
            <a:ext cx="3348231" cy="2415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17" y="3180"/>
                </a:lnTo>
                <a:lnTo>
                  <a:pt x="69" y="2774"/>
                </a:lnTo>
                <a:lnTo>
                  <a:pt x="151" y="2386"/>
                </a:lnTo>
                <a:lnTo>
                  <a:pt x="264" y="2017"/>
                </a:lnTo>
                <a:lnTo>
                  <a:pt x="404" y="1670"/>
                </a:lnTo>
                <a:lnTo>
                  <a:pt x="571" y="1348"/>
                </a:lnTo>
                <a:lnTo>
                  <a:pt x="761" y="1054"/>
                </a:lnTo>
                <a:lnTo>
                  <a:pt x="973" y="791"/>
                </a:lnTo>
                <a:lnTo>
                  <a:pt x="1205" y="560"/>
                </a:lnTo>
                <a:lnTo>
                  <a:pt x="1455" y="366"/>
                </a:lnTo>
                <a:lnTo>
                  <a:pt x="1721" y="210"/>
                </a:lnTo>
                <a:lnTo>
                  <a:pt x="2002" y="95"/>
                </a:lnTo>
                <a:lnTo>
                  <a:pt x="2294" y="24"/>
                </a:lnTo>
                <a:lnTo>
                  <a:pt x="2597" y="0"/>
                </a:lnTo>
                <a:lnTo>
                  <a:pt x="19003" y="0"/>
                </a:lnTo>
                <a:lnTo>
                  <a:pt x="19306" y="24"/>
                </a:lnTo>
                <a:lnTo>
                  <a:pt x="19598" y="95"/>
                </a:lnTo>
                <a:lnTo>
                  <a:pt x="19879" y="210"/>
                </a:lnTo>
                <a:lnTo>
                  <a:pt x="20145" y="366"/>
                </a:lnTo>
                <a:lnTo>
                  <a:pt x="20395" y="560"/>
                </a:lnTo>
                <a:lnTo>
                  <a:pt x="20627" y="791"/>
                </a:lnTo>
                <a:lnTo>
                  <a:pt x="20839" y="1054"/>
                </a:lnTo>
                <a:lnTo>
                  <a:pt x="21029" y="1348"/>
                </a:lnTo>
                <a:lnTo>
                  <a:pt x="21196" y="1670"/>
                </a:lnTo>
                <a:lnTo>
                  <a:pt x="21336" y="2017"/>
                </a:lnTo>
                <a:lnTo>
                  <a:pt x="21449" y="2386"/>
                </a:lnTo>
                <a:lnTo>
                  <a:pt x="21531" y="2774"/>
                </a:lnTo>
                <a:lnTo>
                  <a:pt x="21583" y="3180"/>
                </a:lnTo>
                <a:lnTo>
                  <a:pt x="21600" y="3600"/>
                </a:lnTo>
                <a:lnTo>
                  <a:pt x="21600" y="18000"/>
                </a:lnTo>
                <a:lnTo>
                  <a:pt x="21583" y="18420"/>
                </a:lnTo>
                <a:lnTo>
                  <a:pt x="21531" y="18825"/>
                </a:lnTo>
                <a:lnTo>
                  <a:pt x="21449" y="19214"/>
                </a:lnTo>
                <a:lnTo>
                  <a:pt x="21336" y="19583"/>
                </a:lnTo>
                <a:lnTo>
                  <a:pt x="21196" y="19930"/>
                </a:lnTo>
                <a:lnTo>
                  <a:pt x="21029" y="20252"/>
                </a:lnTo>
                <a:lnTo>
                  <a:pt x="20839" y="20546"/>
                </a:lnTo>
                <a:lnTo>
                  <a:pt x="20627" y="20809"/>
                </a:lnTo>
                <a:lnTo>
                  <a:pt x="20395" y="21040"/>
                </a:lnTo>
                <a:lnTo>
                  <a:pt x="20145" y="21234"/>
                </a:lnTo>
                <a:lnTo>
                  <a:pt x="19879" y="21390"/>
                </a:lnTo>
                <a:lnTo>
                  <a:pt x="19598" y="21505"/>
                </a:lnTo>
                <a:lnTo>
                  <a:pt x="19306" y="21576"/>
                </a:lnTo>
                <a:lnTo>
                  <a:pt x="19003" y="21600"/>
                </a:lnTo>
                <a:lnTo>
                  <a:pt x="2597" y="21600"/>
                </a:lnTo>
                <a:lnTo>
                  <a:pt x="2294" y="21576"/>
                </a:lnTo>
                <a:lnTo>
                  <a:pt x="2002" y="21505"/>
                </a:lnTo>
                <a:lnTo>
                  <a:pt x="1721" y="21390"/>
                </a:lnTo>
                <a:lnTo>
                  <a:pt x="1455" y="21234"/>
                </a:lnTo>
                <a:lnTo>
                  <a:pt x="1205" y="21040"/>
                </a:lnTo>
                <a:lnTo>
                  <a:pt x="973" y="20809"/>
                </a:lnTo>
                <a:lnTo>
                  <a:pt x="761" y="20546"/>
                </a:lnTo>
                <a:lnTo>
                  <a:pt x="571" y="20252"/>
                </a:lnTo>
                <a:lnTo>
                  <a:pt x="404" y="19930"/>
                </a:lnTo>
                <a:lnTo>
                  <a:pt x="264" y="19583"/>
                </a:lnTo>
                <a:lnTo>
                  <a:pt x="151" y="19214"/>
                </a:lnTo>
                <a:lnTo>
                  <a:pt x="69" y="18825"/>
                </a:lnTo>
                <a:lnTo>
                  <a:pt x="17" y="18420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12192">
            <a:solidFill>
              <a:schemeClr val="accent4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Times"/>
                <a:ea typeface="Times"/>
                <a:cs typeface="Times"/>
                <a:sym typeface="Times"/>
              </a:defRPr>
            </a:pPr>
          </a:p>
        </p:txBody>
      </p:sp>
      <p:sp>
        <p:nvSpPr>
          <p:cNvPr id="163" name="object 14"/>
          <p:cNvSpPr txBox="1"/>
          <p:nvPr/>
        </p:nvSpPr>
        <p:spPr>
          <a:xfrm>
            <a:off x="5264277" y="4753812"/>
            <a:ext cx="1502413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25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Answer</a:t>
            </a:r>
            <a:r>
              <a:rPr spc="180"/>
              <a:t> </a:t>
            </a:r>
            <a:r>
              <a:rPr spc="-50"/>
              <a:t>Maker</a:t>
            </a:r>
          </a:p>
        </p:txBody>
      </p:sp>
      <p:sp>
        <p:nvSpPr>
          <p:cNvPr id="164" name="object 15"/>
          <p:cNvSpPr txBox="1"/>
          <p:nvPr/>
        </p:nvSpPr>
        <p:spPr>
          <a:xfrm>
            <a:off x="5621273" y="6378040"/>
            <a:ext cx="845822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pc="-15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Process</a:t>
            </a:r>
          </a:p>
        </p:txBody>
      </p:sp>
      <p:sp>
        <p:nvSpPr>
          <p:cNvPr id="165" name="object 16"/>
          <p:cNvSpPr txBox="1"/>
          <p:nvPr/>
        </p:nvSpPr>
        <p:spPr>
          <a:xfrm>
            <a:off x="4185665" y="3280664"/>
            <a:ext cx="3822068" cy="365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45" sz="1200">
                <a:latin typeface="Times"/>
                <a:ea typeface="Times"/>
                <a:cs typeface="Times"/>
                <a:sym typeface="Times"/>
              </a:defRPr>
            </a:pPr>
            <a:r>
              <a:t>* </a:t>
            </a:r>
            <a:r>
              <a:rPr spc="0"/>
              <a:t>아래 3가지 모듈은 예시이며 모든 케이스를 포함하지</a:t>
            </a:r>
            <a:r>
              <a:rPr spc="70"/>
              <a:t> </a:t>
            </a:r>
            <a:r>
              <a:rPr spc="0"/>
              <a:t>않음</a:t>
            </a:r>
          </a:p>
        </p:txBody>
      </p:sp>
      <p:sp>
        <p:nvSpPr>
          <p:cNvPr id="166" name="object 3"/>
          <p:cNvSpPr txBox="1"/>
          <p:nvPr/>
        </p:nvSpPr>
        <p:spPr>
          <a:xfrm>
            <a:off x="972413" y="2072382"/>
            <a:ext cx="864235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b="1" i="1" spc="-13" sz="2400">
                <a:latin typeface="Times"/>
                <a:ea typeface="Times"/>
                <a:cs typeface="Times"/>
                <a:sym typeface="Times"/>
              </a:defRPr>
            </a:pPr>
            <a:r>
              <a:t>Chatbot </a:t>
            </a:r>
            <a:r>
              <a:rPr spc="139"/>
              <a:t>= </a:t>
            </a:r>
            <a:r>
              <a:rPr spc="0"/>
              <a:t>A computer program for chatting with a user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object 2"/>
          <p:cNvSpPr txBox="1"/>
          <p:nvPr>
            <p:ph type="title"/>
          </p:nvPr>
        </p:nvSpPr>
        <p:spPr>
          <a:xfrm>
            <a:off x="916937" y="472710"/>
            <a:ext cx="2962279" cy="1160781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100"/>
              </a:spcBef>
              <a:defRPr b="1" spc="-400">
                <a:latin typeface="Times"/>
                <a:ea typeface="Times"/>
                <a:cs typeface="Times"/>
                <a:sym typeface="Times"/>
              </a:defRPr>
            </a:pPr>
            <a:r>
              <a:t>Intr</a:t>
            </a:r>
            <a:r>
              <a:rPr spc="-200"/>
              <a:t>oduction</a:t>
            </a:r>
            <a:endParaRPr spc="-200"/>
          </a:p>
          <a:p>
            <a:pPr indent="52705">
              <a:spcBef>
                <a:spcPts val="400"/>
              </a:spcBef>
              <a:defRPr b="1" spc="-200" sz="1800">
                <a:solidFill>
                  <a:srgbClr val="76707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What </a:t>
            </a:r>
            <a:r>
              <a:rPr spc="-100"/>
              <a:t>is</a:t>
            </a:r>
            <a:r>
              <a:rPr spc="0"/>
              <a:t> </a:t>
            </a:r>
            <a:r>
              <a:t>Chatbot?</a:t>
            </a:r>
          </a:p>
        </p:txBody>
      </p:sp>
      <p:sp>
        <p:nvSpPr>
          <p:cNvPr id="169" name="object 4"/>
          <p:cNvSpPr/>
          <p:nvPr/>
        </p:nvSpPr>
        <p:spPr>
          <a:xfrm>
            <a:off x="8209787" y="3718557"/>
            <a:ext cx="3346708" cy="2415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02" y="0"/>
                </a:moveTo>
                <a:lnTo>
                  <a:pt x="2598" y="0"/>
                </a:lnTo>
                <a:lnTo>
                  <a:pt x="2295" y="24"/>
                </a:lnTo>
                <a:lnTo>
                  <a:pt x="2003" y="95"/>
                </a:lnTo>
                <a:lnTo>
                  <a:pt x="1722" y="210"/>
                </a:lnTo>
                <a:lnTo>
                  <a:pt x="1456" y="366"/>
                </a:lnTo>
                <a:lnTo>
                  <a:pt x="1205" y="560"/>
                </a:lnTo>
                <a:lnTo>
                  <a:pt x="973" y="791"/>
                </a:lnTo>
                <a:lnTo>
                  <a:pt x="761" y="1054"/>
                </a:lnTo>
                <a:lnTo>
                  <a:pt x="571" y="1348"/>
                </a:lnTo>
                <a:lnTo>
                  <a:pt x="404" y="1670"/>
                </a:lnTo>
                <a:lnTo>
                  <a:pt x="264" y="2017"/>
                </a:lnTo>
                <a:lnTo>
                  <a:pt x="151" y="2386"/>
                </a:lnTo>
                <a:lnTo>
                  <a:pt x="69" y="2774"/>
                </a:lnTo>
                <a:lnTo>
                  <a:pt x="17" y="3180"/>
                </a:lnTo>
                <a:lnTo>
                  <a:pt x="0" y="3600"/>
                </a:lnTo>
                <a:lnTo>
                  <a:pt x="0" y="18000"/>
                </a:lnTo>
                <a:lnTo>
                  <a:pt x="17" y="18420"/>
                </a:lnTo>
                <a:lnTo>
                  <a:pt x="69" y="18825"/>
                </a:lnTo>
                <a:lnTo>
                  <a:pt x="151" y="19214"/>
                </a:lnTo>
                <a:lnTo>
                  <a:pt x="264" y="19583"/>
                </a:lnTo>
                <a:lnTo>
                  <a:pt x="404" y="19930"/>
                </a:lnTo>
                <a:lnTo>
                  <a:pt x="571" y="20252"/>
                </a:lnTo>
                <a:lnTo>
                  <a:pt x="761" y="20546"/>
                </a:lnTo>
                <a:lnTo>
                  <a:pt x="973" y="20809"/>
                </a:lnTo>
                <a:lnTo>
                  <a:pt x="1205" y="21040"/>
                </a:lnTo>
                <a:lnTo>
                  <a:pt x="1456" y="21234"/>
                </a:lnTo>
                <a:lnTo>
                  <a:pt x="1722" y="21390"/>
                </a:lnTo>
                <a:lnTo>
                  <a:pt x="2003" y="21505"/>
                </a:lnTo>
                <a:lnTo>
                  <a:pt x="2295" y="21576"/>
                </a:lnTo>
                <a:lnTo>
                  <a:pt x="2598" y="21600"/>
                </a:lnTo>
                <a:lnTo>
                  <a:pt x="19002" y="21600"/>
                </a:lnTo>
                <a:lnTo>
                  <a:pt x="19305" y="21576"/>
                </a:lnTo>
                <a:lnTo>
                  <a:pt x="19597" y="21505"/>
                </a:lnTo>
                <a:lnTo>
                  <a:pt x="19878" y="21390"/>
                </a:lnTo>
                <a:lnTo>
                  <a:pt x="20144" y="21234"/>
                </a:lnTo>
                <a:lnTo>
                  <a:pt x="20395" y="21040"/>
                </a:lnTo>
                <a:lnTo>
                  <a:pt x="20627" y="20809"/>
                </a:lnTo>
                <a:lnTo>
                  <a:pt x="20839" y="20546"/>
                </a:lnTo>
                <a:lnTo>
                  <a:pt x="21029" y="20252"/>
                </a:lnTo>
                <a:lnTo>
                  <a:pt x="21196" y="19930"/>
                </a:lnTo>
                <a:lnTo>
                  <a:pt x="21336" y="19583"/>
                </a:lnTo>
                <a:lnTo>
                  <a:pt x="21449" y="19214"/>
                </a:lnTo>
                <a:lnTo>
                  <a:pt x="21531" y="18825"/>
                </a:lnTo>
                <a:lnTo>
                  <a:pt x="21583" y="18420"/>
                </a:lnTo>
                <a:lnTo>
                  <a:pt x="21600" y="18000"/>
                </a:lnTo>
                <a:lnTo>
                  <a:pt x="21600" y="3600"/>
                </a:lnTo>
                <a:lnTo>
                  <a:pt x="21583" y="3180"/>
                </a:lnTo>
                <a:lnTo>
                  <a:pt x="21531" y="2774"/>
                </a:lnTo>
                <a:lnTo>
                  <a:pt x="21449" y="2386"/>
                </a:lnTo>
                <a:lnTo>
                  <a:pt x="21336" y="2017"/>
                </a:lnTo>
                <a:lnTo>
                  <a:pt x="21196" y="1670"/>
                </a:lnTo>
                <a:lnTo>
                  <a:pt x="21029" y="1348"/>
                </a:lnTo>
                <a:lnTo>
                  <a:pt x="20839" y="1054"/>
                </a:lnTo>
                <a:lnTo>
                  <a:pt x="20627" y="791"/>
                </a:lnTo>
                <a:lnTo>
                  <a:pt x="20395" y="560"/>
                </a:lnTo>
                <a:lnTo>
                  <a:pt x="20144" y="366"/>
                </a:lnTo>
                <a:lnTo>
                  <a:pt x="19878" y="210"/>
                </a:lnTo>
                <a:lnTo>
                  <a:pt x="19597" y="95"/>
                </a:lnTo>
                <a:lnTo>
                  <a:pt x="19305" y="24"/>
                </a:lnTo>
                <a:lnTo>
                  <a:pt x="19002" y="0"/>
                </a:lnTo>
                <a:close/>
              </a:path>
            </a:pathLst>
          </a:custGeom>
          <a:solidFill>
            <a:srgbClr val="00AFE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0" name="object 5"/>
          <p:cNvSpPr/>
          <p:nvPr/>
        </p:nvSpPr>
        <p:spPr>
          <a:xfrm>
            <a:off x="8209787" y="3718557"/>
            <a:ext cx="3346708" cy="2415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17" y="3180"/>
                </a:lnTo>
                <a:lnTo>
                  <a:pt x="69" y="2774"/>
                </a:lnTo>
                <a:lnTo>
                  <a:pt x="151" y="2386"/>
                </a:lnTo>
                <a:lnTo>
                  <a:pt x="264" y="2017"/>
                </a:lnTo>
                <a:lnTo>
                  <a:pt x="404" y="1670"/>
                </a:lnTo>
                <a:lnTo>
                  <a:pt x="571" y="1348"/>
                </a:lnTo>
                <a:lnTo>
                  <a:pt x="761" y="1054"/>
                </a:lnTo>
                <a:lnTo>
                  <a:pt x="973" y="791"/>
                </a:lnTo>
                <a:lnTo>
                  <a:pt x="1205" y="560"/>
                </a:lnTo>
                <a:lnTo>
                  <a:pt x="1456" y="366"/>
                </a:lnTo>
                <a:lnTo>
                  <a:pt x="1722" y="210"/>
                </a:lnTo>
                <a:lnTo>
                  <a:pt x="2003" y="95"/>
                </a:lnTo>
                <a:lnTo>
                  <a:pt x="2295" y="24"/>
                </a:lnTo>
                <a:lnTo>
                  <a:pt x="2598" y="0"/>
                </a:lnTo>
                <a:lnTo>
                  <a:pt x="19002" y="0"/>
                </a:lnTo>
                <a:lnTo>
                  <a:pt x="19305" y="24"/>
                </a:lnTo>
                <a:lnTo>
                  <a:pt x="19597" y="95"/>
                </a:lnTo>
                <a:lnTo>
                  <a:pt x="19878" y="210"/>
                </a:lnTo>
                <a:lnTo>
                  <a:pt x="20144" y="366"/>
                </a:lnTo>
                <a:lnTo>
                  <a:pt x="20395" y="560"/>
                </a:lnTo>
                <a:lnTo>
                  <a:pt x="20627" y="791"/>
                </a:lnTo>
                <a:lnTo>
                  <a:pt x="20839" y="1054"/>
                </a:lnTo>
                <a:lnTo>
                  <a:pt x="21029" y="1348"/>
                </a:lnTo>
                <a:lnTo>
                  <a:pt x="21196" y="1670"/>
                </a:lnTo>
                <a:lnTo>
                  <a:pt x="21336" y="2017"/>
                </a:lnTo>
                <a:lnTo>
                  <a:pt x="21449" y="2386"/>
                </a:lnTo>
                <a:lnTo>
                  <a:pt x="21531" y="2774"/>
                </a:lnTo>
                <a:lnTo>
                  <a:pt x="21583" y="3180"/>
                </a:lnTo>
                <a:lnTo>
                  <a:pt x="21600" y="3600"/>
                </a:lnTo>
                <a:lnTo>
                  <a:pt x="21600" y="18000"/>
                </a:lnTo>
                <a:lnTo>
                  <a:pt x="21583" y="18420"/>
                </a:lnTo>
                <a:lnTo>
                  <a:pt x="21531" y="18825"/>
                </a:lnTo>
                <a:lnTo>
                  <a:pt x="21449" y="19214"/>
                </a:lnTo>
                <a:lnTo>
                  <a:pt x="21336" y="19583"/>
                </a:lnTo>
                <a:lnTo>
                  <a:pt x="21196" y="19930"/>
                </a:lnTo>
                <a:lnTo>
                  <a:pt x="21029" y="20252"/>
                </a:lnTo>
                <a:lnTo>
                  <a:pt x="20839" y="20546"/>
                </a:lnTo>
                <a:lnTo>
                  <a:pt x="20627" y="20809"/>
                </a:lnTo>
                <a:lnTo>
                  <a:pt x="20395" y="21040"/>
                </a:lnTo>
                <a:lnTo>
                  <a:pt x="20144" y="21234"/>
                </a:lnTo>
                <a:lnTo>
                  <a:pt x="19878" y="21390"/>
                </a:lnTo>
                <a:lnTo>
                  <a:pt x="19597" y="21505"/>
                </a:lnTo>
                <a:lnTo>
                  <a:pt x="19305" y="21576"/>
                </a:lnTo>
                <a:lnTo>
                  <a:pt x="19002" y="21600"/>
                </a:lnTo>
                <a:lnTo>
                  <a:pt x="2598" y="21600"/>
                </a:lnTo>
                <a:lnTo>
                  <a:pt x="2295" y="21576"/>
                </a:lnTo>
                <a:lnTo>
                  <a:pt x="2003" y="21505"/>
                </a:lnTo>
                <a:lnTo>
                  <a:pt x="1722" y="21390"/>
                </a:lnTo>
                <a:lnTo>
                  <a:pt x="1456" y="21234"/>
                </a:lnTo>
                <a:lnTo>
                  <a:pt x="1205" y="21040"/>
                </a:lnTo>
                <a:lnTo>
                  <a:pt x="973" y="20809"/>
                </a:lnTo>
                <a:lnTo>
                  <a:pt x="761" y="20546"/>
                </a:lnTo>
                <a:lnTo>
                  <a:pt x="571" y="20252"/>
                </a:lnTo>
                <a:lnTo>
                  <a:pt x="404" y="19930"/>
                </a:lnTo>
                <a:lnTo>
                  <a:pt x="264" y="19583"/>
                </a:lnTo>
                <a:lnTo>
                  <a:pt x="151" y="19214"/>
                </a:lnTo>
                <a:lnTo>
                  <a:pt x="69" y="18825"/>
                </a:lnTo>
                <a:lnTo>
                  <a:pt x="17" y="18420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12192">
            <a:solidFill>
              <a:srgbClr val="00AFEF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1" name="object 6"/>
          <p:cNvSpPr/>
          <p:nvPr/>
        </p:nvSpPr>
        <p:spPr>
          <a:xfrm>
            <a:off x="533398" y="3718557"/>
            <a:ext cx="3346708" cy="2415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02" y="0"/>
                </a:moveTo>
                <a:lnTo>
                  <a:pt x="2598" y="0"/>
                </a:lnTo>
                <a:lnTo>
                  <a:pt x="2295" y="24"/>
                </a:lnTo>
                <a:lnTo>
                  <a:pt x="2003" y="95"/>
                </a:lnTo>
                <a:lnTo>
                  <a:pt x="1722" y="210"/>
                </a:lnTo>
                <a:lnTo>
                  <a:pt x="1456" y="366"/>
                </a:lnTo>
                <a:lnTo>
                  <a:pt x="1205" y="560"/>
                </a:lnTo>
                <a:lnTo>
                  <a:pt x="973" y="791"/>
                </a:lnTo>
                <a:lnTo>
                  <a:pt x="761" y="1054"/>
                </a:lnTo>
                <a:lnTo>
                  <a:pt x="571" y="1348"/>
                </a:lnTo>
                <a:lnTo>
                  <a:pt x="405" y="1670"/>
                </a:lnTo>
                <a:lnTo>
                  <a:pt x="264" y="2017"/>
                </a:lnTo>
                <a:lnTo>
                  <a:pt x="151" y="2386"/>
                </a:lnTo>
                <a:lnTo>
                  <a:pt x="69" y="2774"/>
                </a:lnTo>
                <a:lnTo>
                  <a:pt x="17" y="3180"/>
                </a:lnTo>
                <a:lnTo>
                  <a:pt x="0" y="3600"/>
                </a:lnTo>
                <a:lnTo>
                  <a:pt x="0" y="18000"/>
                </a:lnTo>
                <a:lnTo>
                  <a:pt x="17" y="18420"/>
                </a:lnTo>
                <a:lnTo>
                  <a:pt x="69" y="18825"/>
                </a:lnTo>
                <a:lnTo>
                  <a:pt x="151" y="19214"/>
                </a:lnTo>
                <a:lnTo>
                  <a:pt x="264" y="19583"/>
                </a:lnTo>
                <a:lnTo>
                  <a:pt x="405" y="19930"/>
                </a:lnTo>
                <a:lnTo>
                  <a:pt x="571" y="20252"/>
                </a:lnTo>
                <a:lnTo>
                  <a:pt x="761" y="20546"/>
                </a:lnTo>
                <a:lnTo>
                  <a:pt x="973" y="20809"/>
                </a:lnTo>
                <a:lnTo>
                  <a:pt x="1205" y="21040"/>
                </a:lnTo>
                <a:lnTo>
                  <a:pt x="1456" y="21234"/>
                </a:lnTo>
                <a:lnTo>
                  <a:pt x="1722" y="21390"/>
                </a:lnTo>
                <a:lnTo>
                  <a:pt x="2003" y="21505"/>
                </a:lnTo>
                <a:lnTo>
                  <a:pt x="2295" y="21576"/>
                </a:lnTo>
                <a:lnTo>
                  <a:pt x="2598" y="21600"/>
                </a:lnTo>
                <a:lnTo>
                  <a:pt x="19002" y="21600"/>
                </a:lnTo>
                <a:lnTo>
                  <a:pt x="19305" y="21576"/>
                </a:lnTo>
                <a:lnTo>
                  <a:pt x="19597" y="21505"/>
                </a:lnTo>
                <a:lnTo>
                  <a:pt x="19878" y="21390"/>
                </a:lnTo>
                <a:lnTo>
                  <a:pt x="20144" y="21234"/>
                </a:lnTo>
                <a:lnTo>
                  <a:pt x="20395" y="21040"/>
                </a:lnTo>
                <a:lnTo>
                  <a:pt x="20627" y="20809"/>
                </a:lnTo>
                <a:lnTo>
                  <a:pt x="20839" y="20546"/>
                </a:lnTo>
                <a:lnTo>
                  <a:pt x="21029" y="20252"/>
                </a:lnTo>
                <a:lnTo>
                  <a:pt x="21196" y="19930"/>
                </a:lnTo>
                <a:lnTo>
                  <a:pt x="21336" y="19583"/>
                </a:lnTo>
                <a:lnTo>
                  <a:pt x="21449" y="19214"/>
                </a:lnTo>
                <a:lnTo>
                  <a:pt x="21531" y="18825"/>
                </a:lnTo>
                <a:lnTo>
                  <a:pt x="21583" y="18420"/>
                </a:lnTo>
                <a:lnTo>
                  <a:pt x="21600" y="18000"/>
                </a:lnTo>
                <a:lnTo>
                  <a:pt x="21600" y="3600"/>
                </a:lnTo>
                <a:lnTo>
                  <a:pt x="21583" y="3180"/>
                </a:lnTo>
                <a:lnTo>
                  <a:pt x="21531" y="2774"/>
                </a:lnTo>
                <a:lnTo>
                  <a:pt x="21449" y="2386"/>
                </a:lnTo>
                <a:lnTo>
                  <a:pt x="21336" y="2017"/>
                </a:lnTo>
                <a:lnTo>
                  <a:pt x="21196" y="1670"/>
                </a:lnTo>
                <a:lnTo>
                  <a:pt x="21029" y="1348"/>
                </a:lnTo>
                <a:lnTo>
                  <a:pt x="20839" y="1054"/>
                </a:lnTo>
                <a:lnTo>
                  <a:pt x="20627" y="791"/>
                </a:lnTo>
                <a:lnTo>
                  <a:pt x="20395" y="560"/>
                </a:lnTo>
                <a:lnTo>
                  <a:pt x="20144" y="366"/>
                </a:lnTo>
                <a:lnTo>
                  <a:pt x="19878" y="210"/>
                </a:lnTo>
                <a:lnTo>
                  <a:pt x="19597" y="95"/>
                </a:lnTo>
                <a:lnTo>
                  <a:pt x="19305" y="24"/>
                </a:lnTo>
                <a:lnTo>
                  <a:pt x="19002" y="0"/>
                </a:lnTo>
                <a:close/>
              </a:path>
            </a:pathLst>
          </a:custGeom>
          <a:solidFill>
            <a:srgbClr val="00AF5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2" name="object 7"/>
          <p:cNvSpPr/>
          <p:nvPr/>
        </p:nvSpPr>
        <p:spPr>
          <a:xfrm>
            <a:off x="533398" y="3718557"/>
            <a:ext cx="3346708" cy="2415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17" y="3180"/>
                </a:lnTo>
                <a:lnTo>
                  <a:pt x="69" y="2774"/>
                </a:lnTo>
                <a:lnTo>
                  <a:pt x="151" y="2386"/>
                </a:lnTo>
                <a:lnTo>
                  <a:pt x="264" y="2017"/>
                </a:lnTo>
                <a:lnTo>
                  <a:pt x="405" y="1670"/>
                </a:lnTo>
                <a:lnTo>
                  <a:pt x="571" y="1348"/>
                </a:lnTo>
                <a:lnTo>
                  <a:pt x="761" y="1054"/>
                </a:lnTo>
                <a:lnTo>
                  <a:pt x="973" y="791"/>
                </a:lnTo>
                <a:lnTo>
                  <a:pt x="1205" y="560"/>
                </a:lnTo>
                <a:lnTo>
                  <a:pt x="1456" y="366"/>
                </a:lnTo>
                <a:lnTo>
                  <a:pt x="1722" y="210"/>
                </a:lnTo>
                <a:lnTo>
                  <a:pt x="2003" y="95"/>
                </a:lnTo>
                <a:lnTo>
                  <a:pt x="2295" y="24"/>
                </a:lnTo>
                <a:lnTo>
                  <a:pt x="2598" y="0"/>
                </a:lnTo>
                <a:lnTo>
                  <a:pt x="19002" y="0"/>
                </a:lnTo>
                <a:lnTo>
                  <a:pt x="19305" y="24"/>
                </a:lnTo>
                <a:lnTo>
                  <a:pt x="19597" y="95"/>
                </a:lnTo>
                <a:lnTo>
                  <a:pt x="19878" y="210"/>
                </a:lnTo>
                <a:lnTo>
                  <a:pt x="20144" y="366"/>
                </a:lnTo>
                <a:lnTo>
                  <a:pt x="20395" y="560"/>
                </a:lnTo>
                <a:lnTo>
                  <a:pt x="20627" y="791"/>
                </a:lnTo>
                <a:lnTo>
                  <a:pt x="20839" y="1054"/>
                </a:lnTo>
                <a:lnTo>
                  <a:pt x="21029" y="1348"/>
                </a:lnTo>
                <a:lnTo>
                  <a:pt x="21196" y="1670"/>
                </a:lnTo>
                <a:lnTo>
                  <a:pt x="21336" y="2017"/>
                </a:lnTo>
                <a:lnTo>
                  <a:pt x="21449" y="2386"/>
                </a:lnTo>
                <a:lnTo>
                  <a:pt x="21531" y="2774"/>
                </a:lnTo>
                <a:lnTo>
                  <a:pt x="21583" y="3180"/>
                </a:lnTo>
                <a:lnTo>
                  <a:pt x="21600" y="3600"/>
                </a:lnTo>
                <a:lnTo>
                  <a:pt x="21600" y="18000"/>
                </a:lnTo>
                <a:lnTo>
                  <a:pt x="21583" y="18420"/>
                </a:lnTo>
                <a:lnTo>
                  <a:pt x="21531" y="18825"/>
                </a:lnTo>
                <a:lnTo>
                  <a:pt x="21449" y="19214"/>
                </a:lnTo>
                <a:lnTo>
                  <a:pt x="21336" y="19583"/>
                </a:lnTo>
                <a:lnTo>
                  <a:pt x="21196" y="19930"/>
                </a:lnTo>
                <a:lnTo>
                  <a:pt x="21029" y="20252"/>
                </a:lnTo>
                <a:lnTo>
                  <a:pt x="20839" y="20546"/>
                </a:lnTo>
                <a:lnTo>
                  <a:pt x="20627" y="20809"/>
                </a:lnTo>
                <a:lnTo>
                  <a:pt x="20395" y="21040"/>
                </a:lnTo>
                <a:lnTo>
                  <a:pt x="20144" y="21234"/>
                </a:lnTo>
                <a:lnTo>
                  <a:pt x="19878" y="21390"/>
                </a:lnTo>
                <a:lnTo>
                  <a:pt x="19597" y="21505"/>
                </a:lnTo>
                <a:lnTo>
                  <a:pt x="19305" y="21576"/>
                </a:lnTo>
                <a:lnTo>
                  <a:pt x="19002" y="21600"/>
                </a:lnTo>
                <a:lnTo>
                  <a:pt x="2598" y="21600"/>
                </a:lnTo>
                <a:lnTo>
                  <a:pt x="2295" y="21576"/>
                </a:lnTo>
                <a:lnTo>
                  <a:pt x="2003" y="21505"/>
                </a:lnTo>
                <a:lnTo>
                  <a:pt x="1722" y="21390"/>
                </a:lnTo>
                <a:lnTo>
                  <a:pt x="1456" y="21234"/>
                </a:lnTo>
                <a:lnTo>
                  <a:pt x="1205" y="21040"/>
                </a:lnTo>
                <a:lnTo>
                  <a:pt x="973" y="20809"/>
                </a:lnTo>
                <a:lnTo>
                  <a:pt x="761" y="20546"/>
                </a:lnTo>
                <a:lnTo>
                  <a:pt x="571" y="20252"/>
                </a:lnTo>
                <a:lnTo>
                  <a:pt x="405" y="19930"/>
                </a:lnTo>
                <a:lnTo>
                  <a:pt x="264" y="19583"/>
                </a:lnTo>
                <a:lnTo>
                  <a:pt x="151" y="19214"/>
                </a:lnTo>
                <a:lnTo>
                  <a:pt x="69" y="18825"/>
                </a:lnTo>
                <a:lnTo>
                  <a:pt x="17" y="18420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3" name="object 8"/>
          <p:cNvSpPr txBox="1"/>
          <p:nvPr/>
        </p:nvSpPr>
        <p:spPr>
          <a:xfrm>
            <a:off x="1475357" y="4753812"/>
            <a:ext cx="146240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34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pPr>
            <a:r>
              <a:t>User</a:t>
            </a:r>
            <a:r>
              <a:rPr spc="175"/>
              <a:t> </a:t>
            </a:r>
            <a:r>
              <a:rPr spc="-65"/>
              <a:t>Interface</a:t>
            </a:r>
          </a:p>
        </p:txBody>
      </p:sp>
      <p:sp>
        <p:nvSpPr>
          <p:cNvPr id="174" name="object 9"/>
          <p:cNvSpPr txBox="1"/>
          <p:nvPr/>
        </p:nvSpPr>
        <p:spPr>
          <a:xfrm>
            <a:off x="1939288" y="6378040"/>
            <a:ext cx="532134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69"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pPr>
            <a:r>
              <a:t>I</a:t>
            </a:r>
            <a:r>
              <a:rPr spc="-150"/>
              <a:t>n</a:t>
            </a:r>
            <a:r>
              <a:rPr spc="-104"/>
              <a:t>put</a:t>
            </a:r>
          </a:p>
        </p:txBody>
      </p:sp>
      <p:sp>
        <p:nvSpPr>
          <p:cNvPr id="175" name="object 10"/>
          <p:cNvSpPr/>
          <p:nvPr/>
        </p:nvSpPr>
        <p:spPr>
          <a:xfrm>
            <a:off x="4340352" y="3718557"/>
            <a:ext cx="3348231" cy="2415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03" y="0"/>
                </a:moveTo>
                <a:lnTo>
                  <a:pt x="2597" y="0"/>
                </a:lnTo>
                <a:lnTo>
                  <a:pt x="2294" y="24"/>
                </a:lnTo>
                <a:lnTo>
                  <a:pt x="2002" y="95"/>
                </a:lnTo>
                <a:lnTo>
                  <a:pt x="1721" y="210"/>
                </a:lnTo>
                <a:lnTo>
                  <a:pt x="1455" y="366"/>
                </a:lnTo>
                <a:lnTo>
                  <a:pt x="1205" y="560"/>
                </a:lnTo>
                <a:lnTo>
                  <a:pt x="973" y="791"/>
                </a:lnTo>
                <a:lnTo>
                  <a:pt x="761" y="1054"/>
                </a:lnTo>
                <a:lnTo>
                  <a:pt x="571" y="1348"/>
                </a:lnTo>
                <a:lnTo>
                  <a:pt x="404" y="1670"/>
                </a:lnTo>
                <a:lnTo>
                  <a:pt x="264" y="2017"/>
                </a:lnTo>
                <a:lnTo>
                  <a:pt x="151" y="2386"/>
                </a:lnTo>
                <a:lnTo>
                  <a:pt x="69" y="2774"/>
                </a:lnTo>
                <a:lnTo>
                  <a:pt x="17" y="3180"/>
                </a:lnTo>
                <a:lnTo>
                  <a:pt x="0" y="3600"/>
                </a:lnTo>
                <a:lnTo>
                  <a:pt x="0" y="18000"/>
                </a:lnTo>
                <a:lnTo>
                  <a:pt x="17" y="18420"/>
                </a:lnTo>
                <a:lnTo>
                  <a:pt x="69" y="18825"/>
                </a:lnTo>
                <a:lnTo>
                  <a:pt x="151" y="19214"/>
                </a:lnTo>
                <a:lnTo>
                  <a:pt x="264" y="19583"/>
                </a:lnTo>
                <a:lnTo>
                  <a:pt x="404" y="19930"/>
                </a:lnTo>
                <a:lnTo>
                  <a:pt x="571" y="20252"/>
                </a:lnTo>
                <a:lnTo>
                  <a:pt x="761" y="20546"/>
                </a:lnTo>
                <a:lnTo>
                  <a:pt x="973" y="20809"/>
                </a:lnTo>
                <a:lnTo>
                  <a:pt x="1205" y="21040"/>
                </a:lnTo>
                <a:lnTo>
                  <a:pt x="1455" y="21234"/>
                </a:lnTo>
                <a:lnTo>
                  <a:pt x="1721" y="21390"/>
                </a:lnTo>
                <a:lnTo>
                  <a:pt x="2002" y="21505"/>
                </a:lnTo>
                <a:lnTo>
                  <a:pt x="2294" y="21576"/>
                </a:lnTo>
                <a:lnTo>
                  <a:pt x="2597" y="21600"/>
                </a:lnTo>
                <a:lnTo>
                  <a:pt x="19003" y="21600"/>
                </a:lnTo>
                <a:lnTo>
                  <a:pt x="19306" y="21576"/>
                </a:lnTo>
                <a:lnTo>
                  <a:pt x="19598" y="21505"/>
                </a:lnTo>
                <a:lnTo>
                  <a:pt x="19879" y="21390"/>
                </a:lnTo>
                <a:lnTo>
                  <a:pt x="20145" y="21234"/>
                </a:lnTo>
                <a:lnTo>
                  <a:pt x="20395" y="21040"/>
                </a:lnTo>
                <a:lnTo>
                  <a:pt x="20627" y="20809"/>
                </a:lnTo>
                <a:lnTo>
                  <a:pt x="20839" y="20546"/>
                </a:lnTo>
                <a:lnTo>
                  <a:pt x="21029" y="20252"/>
                </a:lnTo>
                <a:lnTo>
                  <a:pt x="21196" y="19930"/>
                </a:lnTo>
                <a:lnTo>
                  <a:pt x="21336" y="19583"/>
                </a:lnTo>
                <a:lnTo>
                  <a:pt x="21449" y="19214"/>
                </a:lnTo>
                <a:lnTo>
                  <a:pt x="21531" y="18825"/>
                </a:lnTo>
                <a:lnTo>
                  <a:pt x="21583" y="18420"/>
                </a:lnTo>
                <a:lnTo>
                  <a:pt x="21600" y="18000"/>
                </a:lnTo>
                <a:lnTo>
                  <a:pt x="21600" y="3600"/>
                </a:lnTo>
                <a:lnTo>
                  <a:pt x="21583" y="3180"/>
                </a:lnTo>
                <a:lnTo>
                  <a:pt x="21531" y="2774"/>
                </a:lnTo>
                <a:lnTo>
                  <a:pt x="21449" y="2386"/>
                </a:lnTo>
                <a:lnTo>
                  <a:pt x="21336" y="2017"/>
                </a:lnTo>
                <a:lnTo>
                  <a:pt x="21196" y="1670"/>
                </a:lnTo>
                <a:lnTo>
                  <a:pt x="21029" y="1348"/>
                </a:lnTo>
                <a:lnTo>
                  <a:pt x="20839" y="1054"/>
                </a:lnTo>
                <a:lnTo>
                  <a:pt x="20627" y="791"/>
                </a:lnTo>
                <a:lnTo>
                  <a:pt x="20395" y="560"/>
                </a:lnTo>
                <a:lnTo>
                  <a:pt x="20145" y="366"/>
                </a:lnTo>
                <a:lnTo>
                  <a:pt x="19879" y="210"/>
                </a:lnTo>
                <a:lnTo>
                  <a:pt x="19598" y="95"/>
                </a:lnTo>
                <a:lnTo>
                  <a:pt x="19306" y="24"/>
                </a:lnTo>
                <a:lnTo>
                  <a:pt x="19003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6" name="object 11"/>
          <p:cNvSpPr/>
          <p:nvPr/>
        </p:nvSpPr>
        <p:spPr>
          <a:xfrm>
            <a:off x="4340352" y="3718557"/>
            <a:ext cx="3348231" cy="2415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17" y="3180"/>
                </a:lnTo>
                <a:lnTo>
                  <a:pt x="69" y="2774"/>
                </a:lnTo>
                <a:lnTo>
                  <a:pt x="151" y="2386"/>
                </a:lnTo>
                <a:lnTo>
                  <a:pt x="264" y="2017"/>
                </a:lnTo>
                <a:lnTo>
                  <a:pt x="404" y="1670"/>
                </a:lnTo>
                <a:lnTo>
                  <a:pt x="571" y="1348"/>
                </a:lnTo>
                <a:lnTo>
                  <a:pt x="761" y="1054"/>
                </a:lnTo>
                <a:lnTo>
                  <a:pt x="973" y="791"/>
                </a:lnTo>
                <a:lnTo>
                  <a:pt x="1205" y="560"/>
                </a:lnTo>
                <a:lnTo>
                  <a:pt x="1455" y="366"/>
                </a:lnTo>
                <a:lnTo>
                  <a:pt x="1721" y="210"/>
                </a:lnTo>
                <a:lnTo>
                  <a:pt x="2002" y="95"/>
                </a:lnTo>
                <a:lnTo>
                  <a:pt x="2294" y="24"/>
                </a:lnTo>
                <a:lnTo>
                  <a:pt x="2597" y="0"/>
                </a:lnTo>
                <a:lnTo>
                  <a:pt x="19003" y="0"/>
                </a:lnTo>
                <a:lnTo>
                  <a:pt x="19306" y="24"/>
                </a:lnTo>
                <a:lnTo>
                  <a:pt x="19598" y="95"/>
                </a:lnTo>
                <a:lnTo>
                  <a:pt x="19879" y="210"/>
                </a:lnTo>
                <a:lnTo>
                  <a:pt x="20145" y="366"/>
                </a:lnTo>
                <a:lnTo>
                  <a:pt x="20395" y="560"/>
                </a:lnTo>
                <a:lnTo>
                  <a:pt x="20627" y="791"/>
                </a:lnTo>
                <a:lnTo>
                  <a:pt x="20839" y="1054"/>
                </a:lnTo>
                <a:lnTo>
                  <a:pt x="21029" y="1348"/>
                </a:lnTo>
                <a:lnTo>
                  <a:pt x="21196" y="1670"/>
                </a:lnTo>
                <a:lnTo>
                  <a:pt x="21336" y="2017"/>
                </a:lnTo>
                <a:lnTo>
                  <a:pt x="21449" y="2386"/>
                </a:lnTo>
                <a:lnTo>
                  <a:pt x="21531" y="2774"/>
                </a:lnTo>
                <a:lnTo>
                  <a:pt x="21583" y="3180"/>
                </a:lnTo>
                <a:lnTo>
                  <a:pt x="21600" y="3600"/>
                </a:lnTo>
                <a:lnTo>
                  <a:pt x="21600" y="18000"/>
                </a:lnTo>
                <a:lnTo>
                  <a:pt x="21583" y="18420"/>
                </a:lnTo>
                <a:lnTo>
                  <a:pt x="21531" y="18825"/>
                </a:lnTo>
                <a:lnTo>
                  <a:pt x="21449" y="19214"/>
                </a:lnTo>
                <a:lnTo>
                  <a:pt x="21336" y="19583"/>
                </a:lnTo>
                <a:lnTo>
                  <a:pt x="21196" y="19930"/>
                </a:lnTo>
                <a:lnTo>
                  <a:pt x="21029" y="20252"/>
                </a:lnTo>
                <a:lnTo>
                  <a:pt x="20839" y="20546"/>
                </a:lnTo>
                <a:lnTo>
                  <a:pt x="20627" y="20809"/>
                </a:lnTo>
                <a:lnTo>
                  <a:pt x="20395" y="21040"/>
                </a:lnTo>
                <a:lnTo>
                  <a:pt x="20145" y="21234"/>
                </a:lnTo>
                <a:lnTo>
                  <a:pt x="19879" y="21390"/>
                </a:lnTo>
                <a:lnTo>
                  <a:pt x="19598" y="21505"/>
                </a:lnTo>
                <a:lnTo>
                  <a:pt x="19306" y="21576"/>
                </a:lnTo>
                <a:lnTo>
                  <a:pt x="19003" y="21600"/>
                </a:lnTo>
                <a:lnTo>
                  <a:pt x="2597" y="21600"/>
                </a:lnTo>
                <a:lnTo>
                  <a:pt x="2294" y="21576"/>
                </a:lnTo>
                <a:lnTo>
                  <a:pt x="2002" y="21505"/>
                </a:lnTo>
                <a:lnTo>
                  <a:pt x="1721" y="21390"/>
                </a:lnTo>
                <a:lnTo>
                  <a:pt x="1455" y="21234"/>
                </a:lnTo>
                <a:lnTo>
                  <a:pt x="1205" y="21040"/>
                </a:lnTo>
                <a:lnTo>
                  <a:pt x="973" y="20809"/>
                </a:lnTo>
                <a:lnTo>
                  <a:pt x="761" y="20546"/>
                </a:lnTo>
                <a:lnTo>
                  <a:pt x="571" y="20252"/>
                </a:lnTo>
                <a:lnTo>
                  <a:pt x="404" y="19930"/>
                </a:lnTo>
                <a:lnTo>
                  <a:pt x="264" y="19583"/>
                </a:lnTo>
                <a:lnTo>
                  <a:pt x="151" y="19214"/>
                </a:lnTo>
                <a:lnTo>
                  <a:pt x="69" y="18825"/>
                </a:lnTo>
                <a:lnTo>
                  <a:pt x="17" y="18420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12192">
            <a:solidFill>
              <a:schemeClr val="accent4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7" name="object 12"/>
          <p:cNvSpPr txBox="1"/>
          <p:nvPr/>
        </p:nvSpPr>
        <p:spPr>
          <a:xfrm>
            <a:off x="5276977" y="4799931"/>
            <a:ext cx="5325748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1900"/>
              </a:lnSpc>
              <a:tabLst>
                <a:tab pos="3886200" algn="l"/>
              </a:tabLst>
              <a:defRPr spc="-25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pPr>
            <a:r>
              <a:t>Answer</a:t>
            </a:r>
            <a:r>
              <a:rPr spc="233"/>
              <a:t> </a:t>
            </a:r>
            <a:r>
              <a:rPr spc="-50"/>
              <a:t>Maker	</a:t>
            </a:r>
            <a:r>
              <a:rPr spc="-34"/>
              <a:t>User</a:t>
            </a:r>
            <a:r>
              <a:rPr spc="170"/>
              <a:t> </a:t>
            </a:r>
            <a:r>
              <a:rPr spc="-65"/>
              <a:t>Interface</a:t>
            </a:r>
          </a:p>
          <a:p>
            <a:pPr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R="13334" algn="ctr">
              <a:tabLst>
                <a:tab pos="3898900" algn="l"/>
              </a:tabLst>
              <a:defRPr spc="-15"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pPr>
            <a:r>
              <a:t>Process	</a:t>
            </a:r>
            <a:r>
              <a:rPr spc="-104"/>
              <a:t>Output</a:t>
            </a:r>
          </a:p>
        </p:txBody>
      </p:sp>
      <p:sp>
        <p:nvSpPr>
          <p:cNvPr id="178" name="object 13"/>
          <p:cNvSpPr/>
          <p:nvPr/>
        </p:nvSpPr>
        <p:spPr>
          <a:xfrm>
            <a:off x="4137657" y="3165348"/>
            <a:ext cx="7418836" cy="3520443"/>
          </a:xfrm>
          <a:prstGeom prst="rect">
            <a:avLst/>
          </a:prstGeom>
          <a:solidFill>
            <a:srgbClr val="FFFFFF">
              <a:alpha val="89802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9" name="object 14"/>
          <p:cNvSpPr txBox="1"/>
          <p:nvPr/>
        </p:nvSpPr>
        <p:spPr>
          <a:xfrm>
            <a:off x="5884543" y="4618482"/>
            <a:ext cx="3927479" cy="886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98805" indent="607059" algn="ctr">
              <a:spcBef>
                <a:spcPts val="100"/>
              </a:spcBef>
              <a:defRPr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pPr>
            <a:r>
              <a:t>간단한 </a:t>
            </a:r>
            <a:r>
              <a:rPr spc="-34"/>
              <a:t>명령어/키워드(#시작)  </a:t>
            </a:r>
            <a:r>
              <a:rPr spc="-30"/>
              <a:t>버튼(후보 </a:t>
            </a:r>
            <a:r>
              <a:t>답변 중</a:t>
            </a:r>
            <a:r>
              <a:rPr spc="-175"/>
              <a:t> </a:t>
            </a:r>
            <a:r>
              <a:rPr spc="-50"/>
              <a:t>선택)</a:t>
            </a:r>
          </a:p>
          <a:p>
            <a:pPr algn="ctr">
              <a:defRPr spc="-125">
                <a:solidFill>
                  <a:srgbClr val="FF0000"/>
                </a:solidFill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pPr>
            <a:r>
              <a:t>자연어(Natural </a:t>
            </a:r>
            <a:r>
              <a:rPr spc="-75"/>
              <a:t>Language</a:t>
            </a:r>
            <a:r>
              <a:rPr spc="180"/>
              <a:t> </a:t>
            </a:r>
            <a:r>
              <a:rPr spc="-135"/>
              <a:t>Understanding)</a:t>
            </a:r>
          </a:p>
        </p:txBody>
      </p:sp>
      <p:sp>
        <p:nvSpPr>
          <p:cNvPr id="180" name="object 15"/>
          <p:cNvSpPr txBox="1"/>
          <p:nvPr/>
        </p:nvSpPr>
        <p:spPr>
          <a:xfrm>
            <a:off x="4185665" y="3280664"/>
            <a:ext cx="3822068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45" sz="1200"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pPr>
            <a:r>
              <a:t>* </a:t>
            </a:r>
            <a:r>
              <a:rPr spc="0"/>
              <a:t>아래 3가지 모듈은 예시이며 모든 케이스를 포함하지</a:t>
            </a:r>
            <a:r>
              <a:rPr spc="70"/>
              <a:t> </a:t>
            </a:r>
            <a:r>
              <a:rPr spc="0"/>
              <a:t>않음</a:t>
            </a:r>
          </a:p>
        </p:txBody>
      </p:sp>
      <p:grpSp>
        <p:nvGrpSpPr>
          <p:cNvPr id="184" name="object 16"/>
          <p:cNvGrpSpPr/>
          <p:nvPr/>
        </p:nvGrpSpPr>
        <p:grpSpPr>
          <a:xfrm>
            <a:off x="10334241" y="3890768"/>
            <a:ext cx="173741" cy="2044464"/>
            <a:chOff x="0" y="-1"/>
            <a:chExt cx="173739" cy="2044463"/>
          </a:xfrm>
        </p:grpSpPr>
        <p:sp>
          <p:nvSpPr>
            <p:cNvPr id="181" name="도형"/>
            <p:cNvSpPr/>
            <p:nvPr/>
          </p:nvSpPr>
          <p:spPr>
            <a:xfrm>
              <a:off x="-1" y="1870723"/>
              <a:ext cx="159262" cy="17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854" y="0"/>
                  </a:moveTo>
                  <a:lnTo>
                    <a:pt x="0" y="0"/>
                  </a:lnTo>
                  <a:lnTo>
                    <a:pt x="11782" y="21600"/>
                  </a:lnTo>
                  <a:lnTo>
                    <a:pt x="21600" y="3600"/>
                  </a:lnTo>
                  <a:lnTo>
                    <a:pt x="7854" y="3600"/>
                  </a:lnTo>
                  <a:lnTo>
                    <a:pt x="7854" y="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2" name="직사각형"/>
            <p:cNvSpPr/>
            <p:nvPr/>
          </p:nvSpPr>
          <p:spPr>
            <a:xfrm>
              <a:off x="57911" y="-2"/>
              <a:ext cx="57916" cy="189968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83" name="도형"/>
            <p:cNvSpPr/>
            <p:nvPr/>
          </p:nvSpPr>
          <p:spPr>
            <a:xfrm>
              <a:off x="115824" y="1870723"/>
              <a:ext cx="57916" cy="28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185" name="object 17"/>
          <p:cNvSpPr txBox="1"/>
          <p:nvPr/>
        </p:nvSpPr>
        <p:spPr>
          <a:xfrm>
            <a:off x="10198989" y="6010147"/>
            <a:ext cx="447041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lvl1pPr>
          </a:lstStyle>
          <a:p>
            <a:pPr/>
            <a:r>
              <a:t>풍부</a:t>
            </a:r>
          </a:p>
        </p:txBody>
      </p:sp>
      <p:sp>
        <p:nvSpPr>
          <p:cNvPr id="186" name="object 18"/>
          <p:cNvSpPr txBox="1"/>
          <p:nvPr/>
        </p:nvSpPr>
        <p:spPr>
          <a:xfrm>
            <a:off x="5694045" y="3498593"/>
            <a:ext cx="4951732" cy="854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algn="r">
              <a:spcBef>
                <a:spcPts val="100"/>
              </a:spcBef>
              <a:defRPr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pPr>
            <a:r>
              <a:t>단편</a:t>
            </a:r>
          </a:p>
          <a:p>
            <a:pPr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12700">
              <a:defRPr spc="-50"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pPr>
            <a:r>
              <a:t>상대방(유저)으로부터 </a:t>
            </a:r>
            <a:r>
              <a:rPr spc="-15"/>
              <a:t>입력을 </a:t>
            </a:r>
            <a:r>
              <a:rPr spc="-20"/>
              <a:t>받아들이는</a:t>
            </a:r>
            <a:r>
              <a:rPr spc="-225"/>
              <a:t> </a:t>
            </a:r>
            <a:r>
              <a:rPr spc="-15"/>
              <a:t>부분</a:t>
            </a:r>
          </a:p>
        </p:txBody>
      </p:sp>
      <p:sp>
        <p:nvSpPr>
          <p:cNvPr id="187" name="object 3"/>
          <p:cNvSpPr txBox="1"/>
          <p:nvPr/>
        </p:nvSpPr>
        <p:spPr>
          <a:xfrm>
            <a:off x="972413" y="2072382"/>
            <a:ext cx="864235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b="1" i="1" spc="-13" sz="2400">
                <a:latin typeface="Times"/>
                <a:ea typeface="Times"/>
                <a:cs typeface="Times"/>
                <a:sym typeface="Times"/>
              </a:defRPr>
            </a:pPr>
            <a:r>
              <a:t>Chatbot </a:t>
            </a:r>
            <a:r>
              <a:rPr spc="139"/>
              <a:t>= </a:t>
            </a:r>
            <a:r>
              <a:rPr spc="0"/>
              <a:t>A computer program for chatting with a user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object 2"/>
          <p:cNvSpPr txBox="1"/>
          <p:nvPr>
            <p:ph type="title"/>
          </p:nvPr>
        </p:nvSpPr>
        <p:spPr>
          <a:xfrm>
            <a:off x="916937" y="472710"/>
            <a:ext cx="2962279" cy="1160781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100"/>
              </a:spcBef>
              <a:defRPr b="1" spc="-400">
                <a:latin typeface="Times"/>
                <a:ea typeface="Times"/>
                <a:cs typeface="Times"/>
                <a:sym typeface="Times"/>
              </a:defRPr>
            </a:pPr>
            <a:r>
              <a:t>Intr</a:t>
            </a:r>
            <a:r>
              <a:rPr spc="-200"/>
              <a:t>oduction</a:t>
            </a:r>
            <a:endParaRPr spc="-200"/>
          </a:p>
          <a:p>
            <a:pPr indent="52705">
              <a:spcBef>
                <a:spcPts val="400"/>
              </a:spcBef>
              <a:defRPr b="1" spc="-200" sz="1800">
                <a:solidFill>
                  <a:srgbClr val="76707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What </a:t>
            </a:r>
            <a:r>
              <a:rPr spc="-100"/>
              <a:t>is</a:t>
            </a:r>
            <a:r>
              <a:rPr spc="0"/>
              <a:t> </a:t>
            </a:r>
            <a:r>
              <a:t>Chatbot?</a:t>
            </a:r>
          </a:p>
        </p:txBody>
      </p:sp>
      <p:sp>
        <p:nvSpPr>
          <p:cNvPr id="190" name="object 4"/>
          <p:cNvSpPr/>
          <p:nvPr/>
        </p:nvSpPr>
        <p:spPr>
          <a:xfrm>
            <a:off x="8209787" y="3718557"/>
            <a:ext cx="3346708" cy="2415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02" y="0"/>
                </a:moveTo>
                <a:lnTo>
                  <a:pt x="2598" y="0"/>
                </a:lnTo>
                <a:lnTo>
                  <a:pt x="2295" y="24"/>
                </a:lnTo>
                <a:lnTo>
                  <a:pt x="2003" y="95"/>
                </a:lnTo>
                <a:lnTo>
                  <a:pt x="1722" y="210"/>
                </a:lnTo>
                <a:lnTo>
                  <a:pt x="1456" y="366"/>
                </a:lnTo>
                <a:lnTo>
                  <a:pt x="1205" y="560"/>
                </a:lnTo>
                <a:lnTo>
                  <a:pt x="973" y="791"/>
                </a:lnTo>
                <a:lnTo>
                  <a:pt x="761" y="1054"/>
                </a:lnTo>
                <a:lnTo>
                  <a:pt x="571" y="1348"/>
                </a:lnTo>
                <a:lnTo>
                  <a:pt x="404" y="1670"/>
                </a:lnTo>
                <a:lnTo>
                  <a:pt x="264" y="2017"/>
                </a:lnTo>
                <a:lnTo>
                  <a:pt x="151" y="2386"/>
                </a:lnTo>
                <a:lnTo>
                  <a:pt x="69" y="2774"/>
                </a:lnTo>
                <a:lnTo>
                  <a:pt x="17" y="3180"/>
                </a:lnTo>
                <a:lnTo>
                  <a:pt x="0" y="3600"/>
                </a:lnTo>
                <a:lnTo>
                  <a:pt x="0" y="18000"/>
                </a:lnTo>
                <a:lnTo>
                  <a:pt x="17" y="18420"/>
                </a:lnTo>
                <a:lnTo>
                  <a:pt x="69" y="18825"/>
                </a:lnTo>
                <a:lnTo>
                  <a:pt x="151" y="19214"/>
                </a:lnTo>
                <a:lnTo>
                  <a:pt x="264" y="19583"/>
                </a:lnTo>
                <a:lnTo>
                  <a:pt x="404" y="19930"/>
                </a:lnTo>
                <a:lnTo>
                  <a:pt x="571" y="20252"/>
                </a:lnTo>
                <a:lnTo>
                  <a:pt x="761" y="20546"/>
                </a:lnTo>
                <a:lnTo>
                  <a:pt x="973" y="20809"/>
                </a:lnTo>
                <a:lnTo>
                  <a:pt x="1205" y="21040"/>
                </a:lnTo>
                <a:lnTo>
                  <a:pt x="1456" y="21234"/>
                </a:lnTo>
                <a:lnTo>
                  <a:pt x="1722" y="21390"/>
                </a:lnTo>
                <a:lnTo>
                  <a:pt x="2003" y="21505"/>
                </a:lnTo>
                <a:lnTo>
                  <a:pt x="2295" y="21576"/>
                </a:lnTo>
                <a:lnTo>
                  <a:pt x="2598" y="21600"/>
                </a:lnTo>
                <a:lnTo>
                  <a:pt x="19002" y="21600"/>
                </a:lnTo>
                <a:lnTo>
                  <a:pt x="19305" y="21576"/>
                </a:lnTo>
                <a:lnTo>
                  <a:pt x="19597" y="21505"/>
                </a:lnTo>
                <a:lnTo>
                  <a:pt x="19878" y="21390"/>
                </a:lnTo>
                <a:lnTo>
                  <a:pt x="20144" y="21234"/>
                </a:lnTo>
                <a:lnTo>
                  <a:pt x="20395" y="21040"/>
                </a:lnTo>
                <a:lnTo>
                  <a:pt x="20627" y="20809"/>
                </a:lnTo>
                <a:lnTo>
                  <a:pt x="20839" y="20546"/>
                </a:lnTo>
                <a:lnTo>
                  <a:pt x="21029" y="20252"/>
                </a:lnTo>
                <a:lnTo>
                  <a:pt x="21196" y="19930"/>
                </a:lnTo>
                <a:lnTo>
                  <a:pt x="21336" y="19583"/>
                </a:lnTo>
                <a:lnTo>
                  <a:pt x="21449" y="19214"/>
                </a:lnTo>
                <a:lnTo>
                  <a:pt x="21531" y="18825"/>
                </a:lnTo>
                <a:lnTo>
                  <a:pt x="21583" y="18420"/>
                </a:lnTo>
                <a:lnTo>
                  <a:pt x="21600" y="18000"/>
                </a:lnTo>
                <a:lnTo>
                  <a:pt x="21600" y="3600"/>
                </a:lnTo>
                <a:lnTo>
                  <a:pt x="21583" y="3180"/>
                </a:lnTo>
                <a:lnTo>
                  <a:pt x="21531" y="2774"/>
                </a:lnTo>
                <a:lnTo>
                  <a:pt x="21449" y="2386"/>
                </a:lnTo>
                <a:lnTo>
                  <a:pt x="21336" y="2017"/>
                </a:lnTo>
                <a:lnTo>
                  <a:pt x="21196" y="1670"/>
                </a:lnTo>
                <a:lnTo>
                  <a:pt x="21029" y="1348"/>
                </a:lnTo>
                <a:lnTo>
                  <a:pt x="20839" y="1054"/>
                </a:lnTo>
                <a:lnTo>
                  <a:pt x="20627" y="791"/>
                </a:lnTo>
                <a:lnTo>
                  <a:pt x="20395" y="560"/>
                </a:lnTo>
                <a:lnTo>
                  <a:pt x="20144" y="366"/>
                </a:lnTo>
                <a:lnTo>
                  <a:pt x="19878" y="210"/>
                </a:lnTo>
                <a:lnTo>
                  <a:pt x="19597" y="95"/>
                </a:lnTo>
                <a:lnTo>
                  <a:pt x="19305" y="24"/>
                </a:lnTo>
                <a:lnTo>
                  <a:pt x="19002" y="0"/>
                </a:lnTo>
                <a:close/>
              </a:path>
            </a:pathLst>
          </a:custGeom>
          <a:solidFill>
            <a:srgbClr val="00AFE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1" name="object 5"/>
          <p:cNvSpPr/>
          <p:nvPr/>
        </p:nvSpPr>
        <p:spPr>
          <a:xfrm>
            <a:off x="8209787" y="3718557"/>
            <a:ext cx="3346708" cy="2415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17" y="3180"/>
                </a:lnTo>
                <a:lnTo>
                  <a:pt x="69" y="2774"/>
                </a:lnTo>
                <a:lnTo>
                  <a:pt x="151" y="2386"/>
                </a:lnTo>
                <a:lnTo>
                  <a:pt x="264" y="2017"/>
                </a:lnTo>
                <a:lnTo>
                  <a:pt x="404" y="1670"/>
                </a:lnTo>
                <a:lnTo>
                  <a:pt x="571" y="1348"/>
                </a:lnTo>
                <a:lnTo>
                  <a:pt x="761" y="1054"/>
                </a:lnTo>
                <a:lnTo>
                  <a:pt x="973" y="791"/>
                </a:lnTo>
                <a:lnTo>
                  <a:pt x="1205" y="560"/>
                </a:lnTo>
                <a:lnTo>
                  <a:pt x="1456" y="366"/>
                </a:lnTo>
                <a:lnTo>
                  <a:pt x="1722" y="210"/>
                </a:lnTo>
                <a:lnTo>
                  <a:pt x="2003" y="95"/>
                </a:lnTo>
                <a:lnTo>
                  <a:pt x="2295" y="24"/>
                </a:lnTo>
                <a:lnTo>
                  <a:pt x="2598" y="0"/>
                </a:lnTo>
                <a:lnTo>
                  <a:pt x="19002" y="0"/>
                </a:lnTo>
                <a:lnTo>
                  <a:pt x="19305" y="24"/>
                </a:lnTo>
                <a:lnTo>
                  <a:pt x="19597" y="95"/>
                </a:lnTo>
                <a:lnTo>
                  <a:pt x="19878" y="210"/>
                </a:lnTo>
                <a:lnTo>
                  <a:pt x="20144" y="366"/>
                </a:lnTo>
                <a:lnTo>
                  <a:pt x="20395" y="560"/>
                </a:lnTo>
                <a:lnTo>
                  <a:pt x="20627" y="791"/>
                </a:lnTo>
                <a:lnTo>
                  <a:pt x="20839" y="1054"/>
                </a:lnTo>
                <a:lnTo>
                  <a:pt x="21029" y="1348"/>
                </a:lnTo>
                <a:lnTo>
                  <a:pt x="21196" y="1670"/>
                </a:lnTo>
                <a:lnTo>
                  <a:pt x="21336" y="2017"/>
                </a:lnTo>
                <a:lnTo>
                  <a:pt x="21449" y="2386"/>
                </a:lnTo>
                <a:lnTo>
                  <a:pt x="21531" y="2774"/>
                </a:lnTo>
                <a:lnTo>
                  <a:pt x="21583" y="3180"/>
                </a:lnTo>
                <a:lnTo>
                  <a:pt x="21600" y="3600"/>
                </a:lnTo>
                <a:lnTo>
                  <a:pt x="21600" y="18000"/>
                </a:lnTo>
                <a:lnTo>
                  <a:pt x="21583" y="18420"/>
                </a:lnTo>
                <a:lnTo>
                  <a:pt x="21531" y="18825"/>
                </a:lnTo>
                <a:lnTo>
                  <a:pt x="21449" y="19214"/>
                </a:lnTo>
                <a:lnTo>
                  <a:pt x="21336" y="19583"/>
                </a:lnTo>
                <a:lnTo>
                  <a:pt x="21196" y="19930"/>
                </a:lnTo>
                <a:lnTo>
                  <a:pt x="21029" y="20252"/>
                </a:lnTo>
                <a:lnTo>
                  <a:pt x="20839" y="20546"/>
                </a:lnTo>
                <a:lnTo>
                  <a:pt x="20627" y="20809"/>
                </a:lnTo>
                <a:lnTo>
                  <a:pt x="20395" y="21040"/>
                </a:lnTo>
                <a:lnTo>
                  <a:pt x="20144" y="21234"/>
                </a:lnTo>
                <a:lnTo>
                  <a:pt x="19878" y="21390"/>
                </a:lnTo>
                <a:lnTo>
                  <a:pt x="19597" y="21505"/>
                </a:lnTo>
                <a:lnTo>
                  <a:pt x="19305" y="21576"/>
                </a:lnTo>
                <a:lnTo>
                  <a:pt x="19002" y="21600"/>
                </a:lnTo>
                <a:lnTo>
                  <a:pt x="2598" y="21600"/>
                </a:lnTo>
                <a:lnTo>
                  <a:pt x="2295" y="21576"/>
                </a:lnTo>
                <a:lnTo>
                  <a:pt x="2003" y="21505"/>
                </a:lnTo>
                <a:lnTo>
                  <a:pt x="1722" y="21390"/>
                </a:lnTo>
                <a:lnTo>
                  <a:pt x="1456" y="21234"/>
                </a:lnTo>
                <a:lnTo>
                  <a:pt x="1205" y="21040"/>
                </a:lnTo>
                <a:lnTo>
                  <a:pt x="973" y="20809"/>
                </a:lnTo>
                <a:lnTo>
                  <a:pt x="761" y="20546"/>
                </a:lnTo>
                <a:lnTo>
                  <a:pt x="571" y="20252"/>
                </a:lnTo>
                <a:lnTo>
                  <a:pt x="404" y="19930"/>
                </a:lnTo>
                <a:lnTo>
                  <a:pt x="264" y="19583"/>
                </a:lnTo>
                <a:lnTo>
                  <a:pt x="151" y="19214"/>
                </a:lnTo>
                <a:lnTo>
                  <a:pt x="69" y="18825"/>
                </a:lnTo>
                <a:lnTo>
                  <a:pt x="17" y="18420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12192">
            <a:solidFill>
              <a:srgbClr val="00AFEF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2" name="object 6"/>
          <p:cNvSpPr txBox="1"/>
          <p:nvPr/>
        </p:nvSpPr>
        <p:spPr>
          <a:xfrm>
            <a:off x="9165969" y="4799931"/>
            <a:ext cx="1437008" cy="245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1900"/>
              </a:lnSpc>
              <a:defRPr spc="-34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pPr>
            <a:r>
              <a:t>User</a:t>
            </a:r>
            <a:r>
              <a:rPr spc="170"/>
              <a:t> </a:t>
            </a:r>
            <a:r>
              <a:rPr spc="-65"/>
              <a:t>Interface</a:t>
            </a:r>
          </a:p>
        </p:txBody>
      </p:sp>
      <p:sp>
        <p:nvSpPr>
          <p:cNvPr id="193" name="object 7"/>
          <p:cNvSpPr/>
          <p:nvPr/>
        </p:nvSpPr>
        <p:spPr>
          <a:xfrm>
            <a:off x="533398" y="3718557"/>
            <a:ext cx="3346708" cy="2415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02" y="0"/>
                </a:moveTo>
                <a:lnTo>
                  <a:pt x="2598" y="0"/>
                </a:lnTo>
                <a:lnTo>
                  <a:pt x="2295" y="24"/>
                </a:lnTo>
                <a:lnTo>
                  <a:pt x="2003" y="95"/>
                </a:lnTo>
                <a:lnTo>
                  <a:pt x="1722" y="210"/>
                </a:lnTo>
                <a:lnTo>
                  <a:pt x="1456" y="366"/>
                </a:lnTo>
                <a:lnTo>
                  <a:pt x="1205" y="560"/>
                </a:lnTo>
                <a:lnTo>
                  <a:pt x="973" y="791"/>
                </a:lnTo>
                <a:lnTo>
                  <a:pt x="761" y="1054"/>
                </a:lnTo>
                <a:lnTo>
                  <a:pt x="571" y="1348"/>
                </a:lnTo>
                <a:lnTo>
                  <a:pt x="405" y="1670"/>
                </a:lnTo>
                <a:lnTo>
                  <a:pt x="264" y="2017"/>
                </a:lnTo>
                <a:lnTo>
                  <a:pt x="151" y="2386"/>
                </a:lnTo>
                <a:lnTo>
                  <a:pt x="69" y="2774"/>
                </a:lnTo>
                <a:lnTo>
                  <a:pt x="17" y="3180"/>
                </a:lnTo>
                <a:lnTo>
                  <a:pt x="0" y="3600"/>
                </a:lnTo>
                <a:lnTo>
                  <a:pt x="0" y="18000"/>
                </a:lnTo>
                <a:lnTo>
                  <a:pt x="17" y="18420"/>
                </a:lnTo>
                <a:lnTo>
                  <a:pt x="69" y="18825"/>
                </a:lnTo>
                <a:lnTo>
                  <a:pt x="151" y="19214"/>
                </a:lnTo>
                <a:lnTo>
                  <a:pt x="264" y="19583"/>
                </a:lnTo>
                <a:lnTo>
                  <a:pt x="405" y="19930"/>
                </a:lnTo>
                <a:lnTo>
                  <a:pt x="571" y="20252"/>
                </a:lnTo>
                <a:lnTo>
                  <a:pt x="761" y="20546"/>
                </a:lnTo>
                <a:lnTo>
                  <a:pt x="973" y="20809"/>
                </a:lnTo>
                <a:lnTo>
                  <a:pt x="1205" y="21040"/>
                </a:lnTo>
                <a:lnTo>
                  <a:pt x="1456" y="21234"/>
                </a:lnTo>
                <a:lnTo>
                  <a:pt x="1722" y="21390"/>
                </a:lnTo>
                <a:lnTo>
                  <a:pt x="2003" y="21505"/>
                </a:lnTo>
                <a:lnTo>
                  <a:pt x="2295" y="21576"/>
                </a:lnTo>
                <a:lnTo>
                  <a:pt x="2598" y="21600"/>
                </a:lnTo>
                <a:lnTo>
                  <a:pt x="19002" y="21600"/>
                </a:lnTo>
                <a:lnTo>
                  <a:pt x="19305" y="21576"/>
                </a:lnTo>
                <a:lnTo>
                  <a:pt x="19597" y="21505"/>
                </a:lnTo>
                <a:lnTo>
                  <a:pt x="19878" y="21390"/>
                </a:lnTo>
                <a:lnTo>
                  <a:pt x="20144" y="21234"/>
                </a:lnTo>
                <a:lnTo>
                  <a:pt x="20395" y="21040"/>
                </a:lnTo>
                <a:lnTo>
                  <a:pt x="20627" y="20809"/>
                </a:lnTo>
                <a:lnTo>
                  <a:pt x="20839" y="20546"/>
                </a:lnTo>
                <a:lnTo>
                  <a:pt x="21029" y="20252"/>
                </a:lnTo>
                <a:lnTo>
                  <a:pt x="21196" y="19930"/>
                </a:lnTo>
                <a:lnTo>
                  <a:pt x="21336" y="19583"/>
                </a:lnTo>
                <a:lnTo>
                  <a:pt x="21449" y="19214"/>
                </a:lnTo>
                <a:lnTo>
                  <a:pt x="21531" y="18825"/>
                </a:lnTo>
                <a:lnTo>
                  <a:pt x="21583" y="18420"/>
                </a:lnTo>
                <a:lnTo>
                  <a:pt x="21600" y="18000"/>
                </a:lnTo>
                <a:lnTo>
                  <a:pt x="21600" y="3600"/>
                </a:lnTo>
                <a:lnTo>
                  <a:pt x="21583" y="3180"/>
                </a:lnTo>
                <a:lnTo>
                  <a:pt x="21531" y="2774"/>
                </a:lnTo>
                <a:lnTo>
                  <a:pt x="21449" y="2386"/>
                </a:lnTo>
                <a:lnTo>
                  <a:pt x="21336" y="2017"/>
                </a:lnTo>
                <a:lnTo>
                  <a:pt x="21196" y="1670"/>
                </a:lnTo>
                <a:lnTo>
                  <a:pt x="21029" y="1348"/>
                </a:lnTo>
                <a:lnTo>
                  <a:pt x="20839" y="1054"/>
                </a:lnTo>
                <a:lnTo>
                  <a:pt x="20627" y="791"/>
                </a:lnTo>
                <a:lnTo>
                  <a:pt x="20395" y="560"/>
                </a:lnTo>
                <a:lnTo>
                  <a:pt x="20144" y="366"/>
                </a:lnTo>
                <a:lnTo>
                  <a:pt x="19878" y="210"/>
                </a:lnTo>
                <a:lnTo>
                  <a:pt x="19597" y="95"/>
                </a:lnTo>
                <a:lnTo>
                  <a:pt x="19305" y="24"/>
                </a:lnTo>
                <a:lnTo>
                  <a:pt x="19002" y="0"/>
                </a:lnTo>
                <a:close/>
              </a:path>
            </a:pathLst>
          </a:custGeom>
          <a:solidFill>
            <a:srgbClr val="00AF5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4" name="object 8"/>
          <p:cNvSpPr/>
          <p:nvPr/>
        </p:nvSpPr>
        <p:spPr>
          <a:xfrm>
            <a:off x="533398" y="3718557"/>
            <a:ext cx="3346708" cy="2415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17" y="3180"/>
                </a:lnTo>
                <a:lnTo>
                  <a:pt x="69" y="2774"/>
                </a:lnTo>
                <a:lnTo>
                  <a:pt x="151" y="2386"/>
                </a:lnTo>
                <a:lnTo>
                  <a:pt x="264" y="2017"/>
                </a:lnTo>
                <a:lnTo>
                  <a:pt x="405" y="1670"/>
                </a:lnTo>
                <a:lnTo>
                  <a:pt x="571" y="1348"/>
                </a:lnTo>
                <a:lnTo>
                  <a:pt x="761" y="1054"/>
                </a:lnTo>
                <a:lnTo>
                  <a:pt x="973" y="791"/>
                </a:lnTo>
                <a:lnTo>
                  <a:pt x="1205" y="560"/>
                </a:lnTo>
                <a:lnTo>
                  <a:pt x="1456" y="366"/>
                </a:lnTo>
                <a:lnTo>
                  <a:pt x="1722" y="210"/>
                </a:lnTo>
                <a:lnTo>
                  <a:pt x="2003" y="95"/>
                </a:lnTo>
                <a:lnTo>
                  <a:pt x="2295" y="24"/>
                </a:lnTo>
                <a:lnTo>
                  <a:pt x="2598" y="0"/>
                </a:lnTo>
                <a:lnTo>
                  <a:pt x="19002" y="0"/>
                </a:lnTo>
                <a:lnTo>
                  <a:pt x="19305" y="24"/>
                </a:lnTo>
                <a:lnTo>
                  <a:pt x="19597" y="95"/>
                </a:lnTo>
                <a:lnTo>
                  <a:pt x="19878" y="210"/>
                </a:lnTo>
                <a:lnTo>
                  <a:pt x="20144" y="366"/>
                </a:lnTo>
                <a:lnTo>
                  <a:pt x="20395" y="560"/>
                </a:lnTo>
                <a:lnTo>
                  <a:pt x="20627" y="791"/>
                </a:lnTo>
                <a:lnTo>
                  <a:pt x="20839" y="1054"/>
                </a:lnTo>
                <a:lnTo>
                  <a:pt x="21029" y="1348"/>
                </a:lnTo>
                <a:lnTo>
                  <a:pt x="21196" y="1670"/>
                </a:lnTo>
                <a:lnTo>
                  <a:pt x="21336" y="2017"/>
                </a:lnTo>
                <a:lnTo>
                  <a:pt x="21449" y="2386"/>
                </a:lnTo>
                <a:lnTo>
                  <a:pt x="21531" y="2774"/>
                </a:lnTo>
                <a:lnTo>
                  <a:pt x="21583" y="3180"/>
                </a:lnTo>
                <a:lnTo>
                  <a:pt x="21600" y="3600"/>
                </a:lnTo>
                <a:lnTo>
                  <a:pt x="21600" y="18000"/>
                </a:lnTo>
                <a:lnTo>
                  <a:pt x="21583" y="18420"/>
                </a:lnTo>
                <a:lnTo>
                  <a:pt x="21531" y="18825"/>
                </a:lnTo>
                <a:lnTo>
                  <a:pt x="21449" y="19214"/>
                </a:lnTo>
                <a:lnTo>
                  <a:pt x="21336" y="19583"/>
                </a:lnTo>
                <a:lnTo>
                  <a:pt x="21196" y="19930"/>
                </a:lnTo>
                <a:lnTo>
                  <a:pt x="21029" y="20252"/>
                </a:lnTo>
                <a:lnTo>
                  <a:pt x="20839" y="20546"/>
                </a:lnTo>
                <a:lnTo>
                  <a:pt x="20627" y="20809"/>
                </a:lnTo>
                <a:lnTo>
                  <a:pt x="20395" y="21040"/>
                </a:lnTo>
                <a:lnTo>
                  <a:pt x="20144" y="21234"/>
                </a:lnTo>
                <a:lnTo>
                  <a:pt x="19878" y="21390"/>
                </a:lnTo>
                <a:lnTo>
                  <a:pt x="19597" y="21505"/>
                </a:lnTo>
                <a:lnTo>
                  <a:pt x="19305" y="21576"/>
                </a:lnTo>
                <a:lnTo>
                  <a:pt x="19002" y="21600"/>
                </a:lnTo>
                <a:lnTo>
                  <a:pt x="2598" y="21600"/>
                </a:lnTo>
                <a:lnTo>
                  <a:pt x="2295" y="21576"/>
                </a:lnTo>
                <a:lnTo>
                  <a:pt x="2003" y="21505"/>
                </a:lnTo>
                <a:lnTo>
                  <a:pt x="1722" y="21390"/>
                </a:lnTo>
                <a:lnTo>
                  <a:pt x="1456" y="21234"/>
                </a:lnTo>
                <a:lnTo>
                  <a:pt x="1205" y="21040"/>
                </a:lnTo>
                <a:lnTo>
                  <a:pt x="973" y="20809"/>
                </a:lnTo>
                <a:lnTo>
                  <a:pt x="761" y="20546"/>
                </a:lnTo>
                <a:lnTo>
                  <a:pt x="571" y="20252"/>
                </a:lnTo>
                <a:lnTo>
                  <a:pt x="405" y="19930"/>
                </a:lnTo>
                <a:lnTo>
                  <a:pt x="264" y="19583"/>
                </a:lnTo>
                <a:lnTo>
                  <a:pt x="151" y="19214"/>
                </a:lnTo>
                <a:lnTo>
                  <a:pt x="69" y="18825"/>
                </a:lnTo>
                <a:lnTo>
                  <a:pt x="17" y="18420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5" name="object 9"/>
          <p:cNvSpPr txBox="1"/>
          <p:nvPr/>
        </p:nvSpPr>
        <p:spPr>
          <a:xfrm>
            <a:off x="1488057" y="4799931"/>
            <a:ext cx="1437009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1900"/>
              </a:lnSpc>
              <a:defRPr spc="-34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pPr>
            <a:r>
              <a:t>User</a:t>
            </a:r>
            <a:r>
              <a:rPr spc="170"/>
              <a:t> </a:t>
            </a:r>
            <a:r>
              <a:rPr spc="-65"/>
              <a:t>Interface</a:t>
            </a:r>
          </a:p>
          <a:p>
            <a:pPr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>
              <a:defRPr spc="-110"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pPr>
            <a:r>
              <a:t>Input</a:t>
            </a:r>
          </a:p>
        </p:txBody>
      </p:sp>
      <p:sp>
        <p:nvSpPr>
          <p:cNvPr id="196" name="object 10"/>
          <p:cNvSpPr txBox="1"/>
          <p:nvPr/>
        </p:nvSpPr>
        <p:spPr>
          <a:xfrm>
            <a:off x="9528429" y="6378040"/>
            <a:ext cx="70929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120"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pPr>
            <a:r>
              <a:t>Ou</a:t>
            </a:r>
            <a:r>
              <a:rPr spc="-65"/>
              <a:t>t</a:t>
            </a:r>
            <a:r>
              <a:rPr spc="-104"/>
              <a:t>put</a:t>
            </a:r>
          </a:p>
        </p:txBody>
      </p:sp>
      <p:sp>
        <p:nvSpPr>
          <p:cNvPr id="197" name="object 11"/>
          <p:cNvSpPr/>
          <p:nvPr/>
        </p:nvSpPr>
        <p:spPr>
          <a:xfrm>
            <a:off x="4340352" y="3718557"/>
            <a:ext cx="3348231" cy="2415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03" y="0"/>
                </a:moveTo>
                <a:lnTo>
                  <a:pt x="2597" y="0"/>
                </a:lnTo>
                <a:lnTo>
                  <a:pt x="2294" y="24"/>
                </a:lnTo>
                <a:lnTo>
                  <a:pt x="2002" y="95"/>
                </a:lnTo>
                <a:lnTo>
                  <a:pt x="1721" y="210"/>
                </a:lnTo>
                <a:lnTo>
                  <a:pt x="1455" y="366"/>
                </a:lnTo>
                <a:lnTo>
                  <a:pt x="1205" y="560"/>
                </a:lnTo>
                <a:lnTo>
                  <a:pt x="973" y="791"/>
                </a:lnTo>
                <a:lnTo>
                  <a:pt x="761" y="1054"/>
                </a:lnTo>
                <a:lnTo>
                  <a:pt x="571" y="1348"/>
                </a:lnTo>
                <a:lnTo>
                  <a:pt x="404" y="1670"/>
                </a:lnTo>
                <a:lnTo>
                  <a:pt x="264" y="2017"/>
                </a:lnTo>
                <a:lnTo>
                  <a:pt x="151" y="2386"/>
                </a:lnTo>
                <a:lnTo>
                  <a:pt x="69" y="2774"/>
                </a:lnTo>
                <a:lnTo>
                  <a:pt x="17" y="3180"/>
                </a:lnTo>
                <a:lnTo>
                  <a:pt x="0" y="3600"/>
                </a:lnTo>
                <a:lnTo>
                  <a:pt x="0" y="18000"/>
                </a:lnTo>
                <a:lnTo>
                  <a:pt x="17" y="18420"/>
                </a:lnTo>
                <a:lnTo>
                  <a:pt x="69" y="18825"/>
                </a:lnTo>
                <a:lnTo>
                  <a:pt x="151" y="19214"/>
                </a:lnTo>
                <a:lnTo>
                  <a:pt x="264" y="19583"/>
                </a:lnTo>
                <a:lnTo>
                  <a:pt x="404" y="19930"/>
                </a:lnTo>
                <a:lnTo>
                  <a:pt x="571" y="20252"/>
                </a:lnTo>
                <a:lnTo>
                  <a:pt x="761" y="20546"/>
                </a:lnTo>
                <a:lnTo>
                  <a:pt x="973" y="20809"/>
                </a:lnTo>
                <a:lnTo>
                  <a:pt x="1205" y="21040"/>
                </a:lnTo>
                <a:lnTo>
                  <a:pt x="1455" y="21234"/>
                </a:lnTo>
                <a:lnTo>
                  <a:pt x="1721" y="21390"/>
                </a:lnTo>
                <a:lnTo>
                  <a:pt x="2002" y="21505"/>
                </a:lnTo>
                <a:lnTo>
                  <a:pt x="2294" y="21576"/>
                </a:lnTo>
                <a:lnTo>
                  <a:pt x="2597" y="21600"/>
                </a:lnTo>
                <a:lnTo>
                  <a:pt x="19003" y="21600"/>
                </a:lnTo>
                <a:lnTo>
                  <a:pt x="19306" y="21576"/>
                </a:lnTo>
                <a:lnTo>
                  <a:pt x="19598" y="21505"/>
                </a:lnTo>
                <a:lnTo>
                  <a:pt x="19879" y="21390"/>
                </a:lnTo>
                <a:lnTo>
                  <a:pt x="20145" y="21234"/>
                </a:lnTo>
                <a:lnTo>
                  <a:pt x="20395" y="21040"/>
                </a:lnTo>
                <a:lnTo>
                  <a:pt x="20627" y="20809"/>
                </a:lnTo>
                <a:lnTo>
                  <a:pt x="20839" y="20546"/>
                </a:lnTo>
                <a:lnTo>
                  <a:pt x="21029" y="20252"/>
                </a:lnTo>
                <a:lnTo>
                  <a:pt x="21196" y="19930"/>
                </a:lnTo>
                <a:lnTo>
                  <a:pt x="21336" y="19583"/>
                </a:lnTo>
                <a:lnTo>
                  <a:pt x="21449" y="19214"/>
                </a:lnTo>
                <a:lnTo>
                  <a:pt x="21531" y="18825"/>
                </a:lnTo>
                <a:lnTo>
                  <a:pt x="21583" y="18420"/>
                </a:lnTo>
                <a:lnTo>
                  <a:pt x="21600" y="18000"/>
                </a:lnTo>
                <a:lnTo>
                  <a:pt x="21600" y="3600"/>
                </a:lnTo>
                <a:lnTo>
                  <a:pt x="21583" y="3180"/>
                </a:lnTo>
                <a:lnTo>
                  <a:pt x="21531" y="2774"/>
                </a:lnTo>
                <a:lnTo>
                  <a:pt x="21449" y="2386"/>
                </a:lnTo>
                <a:lnTo>
                  <a:pt x="21336" y="2017"/>
                </a:lnTo>
                <a:lnTo>
                  <a:pt x="21196" y="1670"/>
                </a:lnTo>
                <a:lnTo>
                  <a:pt x="21029" y="1348"/>
                </a:lnTo>
                <a:lnTo>
                  <a:pt x="20839" y="1054"/>
                </a:lnTo>
                <a:lnTo>
                  <a:pt x="20627" y="791"/>
                </a:lnTo>
                <a:lnTo>
                  <a:pt x="20395" y="560"/>
                </a:lnTo>
                <a:lnTo>
                  <a:pt x="20145" y="366"/>
                </a:lnTo>
                <a:lnTo>
                  <a:pt x="19879" y="210"/>
                </a:lnTo>
                <a:lnTo>
                  <a:pt x="19598" y="95"/>
                </a:lnTo>
                <a:lnTo>
                  <a:pt x="19306" y="24"/>
                </a:lnTo>
                <a:lnTo>
                  <a:pt x="19003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8" name="object 12"/>
          <p:cNvSpPr/>
          <p:nvPr/>
        </p:nvSpPr>
        <p:spPr>
          <a:xfrm>
            <a:off x="4340352" y="3718557"/>
            <a:ext cx="3348231" cy="2415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17" y="3180"/>
                </a:lnTo>
                <a:lnTo>
                  <a:pt x="69" y="2774"/>
                </a:lnTo>
                <a:lnTo>
                  <a:pt x="151" y="2386"/>
                </a:lnTo>
                <a:lnTo>
                  <a:pt x="264" y="2017"/>
                </a:lnTo>
                <a:lnTo>
                  <a:pt x="404" y="1670"/>
                </a:lnTo>
                <a:lnTo>
                  <a:pt x="571" y="1348"/>
                </a:lnTo>
                <a:lnTo>
                  <a:pt x="761" y="1054"/>
                </a:lnTo>
                <a:lnTo>
                  <a:pt x="973" y="791"/>
                </a:lnTo>
                <a:lnTo>
                  <a:pt x="1205" y="560"/>
                </a:lnTo>
                <a:lnTo>
                  <a:pt x="1455" y="366"/>
                </a:lnTo>
                <a:lnTo>
                  <a:pt x="1721" y="210"/>
                </a:lnTo>
                <a:lnTo>
                  <a:pt x="2002" y="95"/>
                </a:lnTo>
                <a:lnTo>
                  <a:pt x="2294" y="24"/>
                </a:lnTo>
                <a:lnTo>
                  <a:pt x="2597" y="0"/>
                </a:lnTo>
                <a:lnTo>
                  <a:pt x="19003" y="0"/>
                </a:lnTo>
                <a:lnTo>
                  <a:pt x="19306" y="24"/>
                </a:lnTo>
                <a:lnTo>
                  <a:pt x="19598" y="95"/>
                </a:lnTo>
                <a:lnTo>
                  <a:pt x="19879" y="210"/>
                </a:lnTo>
                <a:lnTo>
                  <a:pt x="20145" y="366"/>
                </a:lnTo>
                <a:lnTo>
                  <a:pt x="20395" y="560"/>
                </a:lnTo>
                <a:lnTo>
                  <a:pt x="20627" y="791"/>
                </a:lnTo>
                <a:lnTo>
                  <a:pt x="20839" y="1054"/>
                </a:lnTo>
                <a:lnTo>
                  <a:pt x="21029" y="1348"/>
                </a:lnTo>
                <a:lnTo>
                  <a:pt x="21196" y="1670"/>
                </a:lnTo>
                <a:lnTo>
                  <a:pt x="21336" y="2017"/>
                </a:lnTo>
                <a:lnTo>
                  <a:pt x="21449" y="2386"/>
                </a:lnTo>
                <a:lnTo>
                  <a:pt x="21531" y="2774"/>
                </a:lnTo>
                <a:lnTo>
                  <a:pt x="21583" y="3180"/>
                </a:lnTo>
                <a:lnTo>
                  <a:pt x="21600" y="3600"/>
                </a:lnTo>
                <a:lnTo>
                  <a:pt x="21600" y="18000"/>
                </a:lnTo>
                <a:lnTo>
                  <a:pt x="21583" y="18420"/>
                </a:lnTo>
                <a:lnTo>
                  <a:pt x="21531" y="18825"/>
                </a:lnTo>
                <a:lnTo>
                  <a:pt x="21449" y="19214"/>
                </a:lnTo>
                <a:lnTo>
                  <a:pt x="21336" y="19583"/>
                </a:lnTo>
                <a:lnTo>
                  <a:pt x="21196" y="19930"/>
                </a:lnTo>
                <a:lnTo>
                  <a:pt x="21029" y="20252"/>
                </a:lnTo>
                <a:lnTo>
                  <a:pt x="20839" y="20546"/>
                </a:lnTo>
                <a:lnTo>
                  <a:pt x="20627" y="20809"/>
                </a:lnTo>
                <a:lnTo>
                  <a:pt x="20395" y="21040"/>
                </a:lnTo>
                <a:lnTo>
                  <a:pt x="20145" y="21234"/>
                </a:lnTo>
                <a:lnTo>
                  <a:pt x="19879" y="21390"/>
                </a:lnTo>
                <a:lnTo>
                  <a:pt x="19598" y="21505"/>
                </a:lnTo>
                <a:lnTo>
                  <a:pt x="19306" y="21576"/>
                </a:lnTo>
                <a:lnTo>
                  <a:pt x="19003" y="21600"/>
                </a:lnTo>
                <a:lnTo>
                  <a:pt x="2597" y="21600"/>
                </a:lnTo>
                <a:lnTo>
                  <a:pt x="2294" y="21576"/>
                </a:lnTo>
                <a:lnTo>
                  <a:pt x="2002" y="21505"/>
                </a:lnTo>
                <a:lnTo>
                  <a:pt x="1721" y="21390"/>
                </a:lnTo>
                <a:lnTo>
                  <a:pt x="1455" y="21234"/>
                </a:lnTo>
                <a:lnTo>
                  <a:pt x="1205" y="21040"/>
                </a:lnTo>
                <a:lnTo>
                  <a:pt x="973" y="20809"/>
                </a:lnTo>
                <a:lnTo>
                  <a:pt x="761" y="20546"/>
                </a:lnTo>
                <a:lnTo>
                  <a:pt x="571" y="20252"/>
                </a:lnTo>
                <a:lnTo>
                  <a:pt x="404" y="19930"/>
                </a:lnTo>
                <a:lnTo>
                  <a:pt x="264" y="19583"/>
                </a:lnTo>
                <a:lnTo>
                  <a:pt x="151" y="19214"/>
                </a:lnTo>
                <a:lnTo>
                  <a:pt x="69" y="18825"/>
                </a:lnTo>
                <a:lnTo>
                  <a:pt x="17" y="18420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12192">
            <a:solidFill>
              <a:schemeClr val="accent4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9" name="object 13"/>
          <p:cNvSpPr txBox="1"/>
          <p:nvPr/>
        </p:nvSpPr>
        <p:spPr>
          <a:xfrm>
            <a:off x="5264277" y="4753812"/>
            <a:ext cx="150241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25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pPr>
            <a:r>
              <a:t>Answer</a:t>
            </a:r>
            <a:r>
              <a:rPr spc="180"/>
              <a:t> </a:t>
            </a:r>
            <a:r>
              <a:rPr spc="-50"/>
              <a:t>Maker</a:t>
            </a:r>
          </a:p>
        </p:txBody>
      </p:sp>
      <p:sp>
        <p:nvSpPr>
          <p:cNvPr id="200" name="object 14"/>
          <p:cNvSpPr txBox="1"/>
          <p:nvPr/>
        </p:nvSpPr>
        <p:spPr>
          <a:xfrm>
            <a:off x="5621273" y="6378040"/>
            <a:ext cx="84582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pc="-15"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lvl1pPr>
          </a:lstStyle>
          <a:p>
            <a:pPr/>
            <a:r>
              <a:t>Process</a:t>
            </a:r>
          </a:p>
        </p:txBody>
      </p:sp>
      <p:sp>
        <p:nvSpPr>
          <p:cNvPr id="201" name="object 15"/>
          <p:cNvSpPr/>
          <p:nvPr/>
        </p:nvSpPr>
        <p:spPr>
          <a:xfrm>
            <a:off x="8093964" y="2959604"/>
            <a:ext cx="3576831" cy="3518920"/>
          </a:xfrm>
          <a:prstGeom prst="rect">
            <a:avLst/>
          </a:prstGeom>
          <a:solidFill>
            <a:srgbClr val="FFFFFF">
              <a:alpha val="89802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2" name="object 16"/>
          <p:cNvSpPr txBox="1"/>
          <p:nvPr/>
        </p:nvSpPr>
        <p:spPr>
          <a:xfrm>
            <a:off x="9661906" y="4137152"/>
            <a:ext cx="443233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pc="-15"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lvl1pPr>
          </a:lstStyle>
          <a:p>
            <a:pPr/>
            <a:r>
              <a:t>목적</a:t>
            </a:r>
          </a:p>
        </p:txBody>
      </p:sp>
      <p:sp>
        <p:nvSpPr>
          <p:cNvPr id="203" name="object 17"/>
          <p:cNvSpPr txBox="1"/>
          <p:nvPr/>
        </p:nvSpPr>
        <p:spPr>
          <a:xfrm>
            <a:off x="8512809" y="4685791"/>
            <a:ext cx="274002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86" marR="5080" indent="-22220">
              <a:spcBef>
                <a:spcPts val="100"/>
              </a:spcBef>
              <a:defRPr spc="-80"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pPr>
            <a:r>
              <a:t>Closed </a:t>
            </a:r>
            <a:r>
              <a:rPr spc="-130"/>
              <a:t>Domain(Goal </a:t>
            </a:r>
            <a:r>
              <a:t>based)  </a:t>
            </a:r>
            <a:r>
              <a:rPr spc="-90"/>
              <a:t>Open </a:t>
            </a:r>
            <a:r>
              <a:rPr spc="-120"/>
              <a:t>Domain(General</a:t>
            </a:r>
            <a:r>
              <a:rPr spc="110"/>
              <a:t> </a:t>
            </a:r>
            <a:r>
              <a:rPr spc="-160"/>
              <a:t>Bot)</a:t>
            </a:r>
          </a:p>
        </p:txBody>
      </p:sp>
      <p:sp>
        <p:nvSpPr>
          <p:cNvPr id="204" name="object 18"/>
          <p:cNvSpPr/>
          <p:nvPr/>
        </p:nvSpPr>
        <p:spPr>
          <a:xfrm>
            <a:off x="417573" y="2915409"/>
            <a:ext cx="3576834" cy="3942593"/>
          </a:xfrm>
          <a:prstGeom prst="rect">
            <a:avLst/>
          </a:prstGeom>
          <a:solidFill>
            <a:srgbClr val="FFFFFF">
              <a:alpha val="89802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5" name="object 19"/>
          <p:cNvSpPr txBox="1"/>
          <p:nvPr/>
        </p:nvSpPr>
        <p:spPr>
          <a:xfrm>
            <a:off x="729789" y="4168266"/>
            <a:ext cx="2952120" cy="295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15"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pPr>
            <a:r>
              <a:t>적절한 </a:t>
            </a:r>
            <a:r>
              <a:rPr spc="-10"/>
              <a:t>답변을 </a:t>
            </a:r>
            <a:r>
              <a:rPr spc="-20"/>
              <a:t>만들어내는</a:t>
            </a:r>
            <a:r>
              <a:rPr spc="20"/>
              <a:t> </a:t>
            </a:r>
            <a:r>
              <a:t>부분</a:t>
            </a:r>
          </a:p>
        </p:txBody>
      </p:sp>
      <p:sp>
        <p:nvSpPr>
          <p:cNvPr id="206" name="object 20"/>
          <p:cNvSpPr txBox="1"/>
          <p:nvPr/>
        </p:nvSpPr>
        <p:spPr>
          <a:xfrm>
            <a:off x="1638044" y="4716907"/>
            <a:ext cx="113538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spcBef>
                <a:spcPts val="100"/>
              </a:spcBef>
              <a:defRPr spc="-100"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pPr>
            <a:r>
              <a:t>Rule</a:t>
            </a:r>
            <a:r>
              <a:rPr spc="120"/>
              <a:t> </a:t>
            </a:r>
            <a:r>
              <a:rPr spc="-65"/>
              <a:t>based </a:t>
            </a:r>
            <a:r>
              <a:rPr spc="-50"/>
              <a:t> </a:t>
            </a:r>
            <a:r>
              <a:rPr spc="-125"/>
              <a:t>Retrieval  </a:t>
            </a:r>
            <a:r>
              <a:rPr spc="-125">
                <a:solidFill>
                  <a:srgbClr val="FF0000"/>
                </a:solidFill>
              </a:rPr>
              <a:t>Inference</a:t>
            </a:r>
          </a:p>
        </p:txBody>
      </p:sp>
      <p:sp>
        <p:nvSpPr>
          <p:cNvPr id="207" name="object 21"/>
          <p:cNvSpPr txBox="1"/>
          <p:nvPr/>
        </p:nvSpPr>
        <p:spPr>
          <a:xfrm>
            <a:off x="4185665" y="3280664"/>
            <a:ext cx="3822068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45" sz="1200"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pPr>
            <a:r>
              <a:t>* </a:t>
            </a:r>
            <a:r>
              <a:rPr spc="0"/>
              <a:t>아래 3가지 모듈은 예시이며 모든 케이스를 포함하지</a:t>
            </a:r>
            <a:r>
              <a:rPr spc="70"/>
              <a:t> </a:t>
            </a:r>
            <a:r>
              <a:rPr spc="0"/>
              <a:t>않음</a:t>
            </a:r>
          </a:p>
        </p:txBody>
      </p:sp>
      <p:grpSp>
        <p:nvGrpSpPr>
          <p:cNvPr id="211" name="object 22"/>
          <p:cNvGrpSpPr/>
          <p:nvPr/>
        </p:nvGrpSpPr>
        <p:grpSpPr>
          <a:xfrm>
            <a:off x="3884675" y="4034027"/>
            <a:ext cx="173743" cy="2044463"/>
            <a:chOff x="0" y="0"/>
            <a:chExt cx="173741" cy="2044461"/>
          </a:xfrm>
        </p:grpSpPr>
        <p:sp>
          <p:nvSpPr>
            <p:cNvPr id="208" name="도형"/>
            <p:cNvSpPr/>
            <p:nvPr/>
          </p:nvSpPr>
          <p:spPr>
            <a:xfrm>
              <a:off x="-1" y="1870722"/>
              <a:ext cx="159263" cy="17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855" y="0"/>
                  </a:moveTo>
                  <a:lnTo>
                    <a:pt x="0" y="0"/>
                  </a:lnTo>
                  <a:lnTo>
                    <a:pt x="11782" y="21600"/>
                  </a:lnTo>
                  <a:lnTo>
                    <a:pt x="21600" y="3600"/>
                  </a:lnTo>
                  <a:lnTo>
                    <a:pt x="7855" y="3600"/>
                  </a:lnTo>
                  <a:lnTo>
                    <a:pt x="7855" y="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9" name="직사각형"/>
            <p:cNvSpPr/>
            <p:nvPr/>
          </p:nvSpPr>
          <p:spPr>
            <a:xfrm>
              <a:off x="57912" y="-1"/>
              <a:ext cx="57915" cy="189968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0" name="도형"/>
            <p:cNvSpPr/>
            <p:nvPr/>
          </p:nvSpPr>
          <p:spPr>
            <a:xfrm>
              <a:off x="115825" y="1870722"/>
              <a:ext cx="57916" cy="28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212" name="object 23"/>
          <p:cNvSpPr txBox="1"/>
          <p:nvPr/>
        </p:nvSpPr>
        <p:spPr>
          <a:xfrm>
            <a:off x="3748532" y="6154318"/>
            <a:ext cx="446408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lvl1pPr>
          </a:lstStyle>
          <a:p>
            <a:pPr/>
            <a:r>
              <a:t>풍부</a:t>
            </a:r>
          </a:p>
        </p:txBody>
      </p:sp>
      <p:sp>
        <p:nvSpPr>
          <p:cNvPr id="213" name="object 24"/>
          <p:cNvSpPr txBox="1"/>
          <p:nvPr/>
        </p:nvSpPr>
        <p:spPr>
          <a:xfrm>
            <a:off x="3748532" y="3642485"/>
            <a:ext cx="446408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lvl1pPr>
          </a:lstStyle>
          <a:p>
            <a:pPr/>
            <a:r>
              <a:t>단편</a:t>
            </a:r>
          </a:p>
        </p:txBody>
      </p:sp>
      <p:sp>
        <p:nvSpPr>
          <p:cNvPr id="214" name="object 3"/>
          <p:cNvSpPr txBox="1"/>
          <p:nvPr/>
        </p:nvSpPr>
        <p:spPr>
          <a:xfrm>
            <a:off x="972413" y="2072382"/>
            <a:ext cx="864235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b="1" i="1" spc="-13" sz="2400">
                <a:latin typeface="Times"/>
                <a:ea typeface="Times"/>
                <a:cs typeface="Times"/>
                <a:sym typeface="Times"/>
              </a:defRPr>
            </a:pPr>
            <a:r>
              <a:t>Chatbot </a:t>
            </a:r>
            <a:r>
              <a:rPr spc="139"/>
              <a:t>= </a:t>
            </a:r>
            <a:r>
              <a:rPr spc="0"/>
              <a:t>A computer program for chatting with a user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object 2"/>
          <p:cNvSpPr txBox="1"/>
          <p:nvPr>
            <p:ph type="title"/>
          </p:nvPr>
        </p:nvSpPr>
        <p:spPr>
          <a:xfrm>
            <a:off x="916937" y="472710"/>
            <a:ext cx="2962279" cy="1160781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100"/>
              </a:spcBef>
              <a:defRPr b="1" spc="-400">
                <a:latin typeface="Times"/>
                <a:ea typeface="Times"/>
                <a:cs typeface="Times"/>
                <a:sym typeface="Times"/>
              </a:defRPr>
            </a:pPr>
            <a:r>
              <a:t>Intr</a:t>
            </a:r>
            <a:r>
              <a:rPr spc="-200"/>
              <a:t>oduction</a:t>
            </a:r>
            <a:endParaRPr spc="-200"/>
          </a:p>
          <a:p>
            <a:pPr indent="52705">
              <a:spcBef>
                <a:spcPts val="400"/>
              </a:spcBef>
              <a:defRPr b="1" spc="-200" sz="1800">
                <a:solidFill>
                  <a:srgbClr val="76707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What </a:t>
            </a:r>
            <a:r>
              <a:rPr spc="-100"/>
              <a:t>is</a:t>
            </a:r>
            <a:r>
              <a:rPr spc="0"/>
              <a:t> </a:t>
            </a:r>
            <a:r>
              <a:t>Chatbot?</a:t>
            </a:r>
          </a:p>
        </p:txBody>
      </p:sp>
      <p:sp>
        <p:nvSpPr>
          <p:cNvPr id="217" name="object 4"/>
          <p:cNvSpPr/>
          <p:nvPr/>
        </p:nvSpPr>
        <p:spPr>
          <a:xfrm>
            <a:off x="8209787" y="3718557"/>
            <a:ext cx="3346708" cy="2415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02" y="0"/>
                </a:moveTo>
                <a:lnTo>
                  <a:pt x="2598" y="0"/>
                </a:lnTo>
                <a:lnTo>
                  <a:pt x="2295" y="24"/>
                </a:lnTo>
                <a:lnTo>
                  <a:pt x="2003" y="95"/>
                </a:lnTo>
                <a:lnTo>
                  <a:pt x="1722" y="210"/>
                </a:lnTo>
                <a:lnTo>
                  <a:pt x="1456" y="366"/>
                </a:lnTo>
                <a:lnTo>
                  <a:pt x="1205" y="560"/>
                </a:lnTo>
                <a:lnTo>
                  <a:pt x="973" y="791"/>
                </a:lnTo>
                <a:lnTo>
                  <a:pt x="761" y="1054"/>
                </a:lnTo>
                <a:lnTo>
                  <a:pt x="571" y="1348"/>
                </a:lnTo>
                <a:lnTo>
                  <a:pt x="404" y="1670"/>
                </a:lnTo>
                <a:lnTo>
                  <a:pt x="264" y="2017"/>
                </a:lnTo>
                <a:lnTo>
                  <a:pt x="151" y="2386"/>
                </a:lnTo>
                <a:lnTo>
                  <a:pt x="69" y="2774"/>
                </a:lnTo>
                <a:lnTo>
                  <a:pt x="17" y="3180"/>
                </a:lnTo>
                <a:lnTo>
                  <a:pt x="0" y="3600"/>
                </a:lnTo>
                <a:lnTo>
                  <a:pt x="0" y="18000"/>
                </a:lnTo>
                <a:lnTo>
                  <a:pt x="17" y="18420"/>
                </a:lnTo>
                <a:lnTo>
                  <a:pt x="69" y="18825"/>
                </a:lnTo>
                <a:lnTo>
                  <a:pt x="151" y="19214"/>
                </a:lnTo>
                <a:lnTo>
                  <a:pt x="264" y="19583"/>
                </a:lnTo>
                <a:lnTo>
                  <a:pt x="404" y="19930"/>
                </a:lnTo>
                <a:lnTo>
                  <a:pt x="571" y="20252"/>
                </a:lnTo>
                <a:lnTo>
                  <a:pt x="761" y="20546"/>
                </a:lnTo>
                <a:lnTo>
                  <a:pt x="973" y="20809"/>
                </a:lnTo>
                <a:lnTo>
                  <a:pt x="1205" y="21040"/>
                </a:lnTo>
                <a:lnTo>
                  <a:pt x="1456" y="21234"/>
                </a:lnTo>
                <a:lnTo>
                  <a:pt x="1722" y="21390"/>
                </a:lnTo>
                <a:lnTo>
                  <a:pt x="2003" y="21505"/>
                </a:lnTo>
                <a:lnTo>
                  <a:pt x="2295" y="21576"/>
                </a:lnTo>
                <a:lnTo>
                  <a:pt x="2598" y="21600"/>
                </a:lnTo>
                <a:lnTo>
                  <a:pt x="19002" y="21600"/>
                </a:lnTo>
                <a:lnTo>
                  <a:pt x="19305" y="21576"/>
                </a:lnTo>
                <a:lnTo>
                  <a:pt x="19597" y="21505"/>
                </a:lnTo>
                <a:lnTo>
                  <a:pt x="19878" y="21390"/>
                </a:lnTo>
                <a:lnTo>
                  <a:pt x="20144" y="21234"/>
                </a:lnTo>
                <a:lnTo>
                  <a:pt x="20395" y="21040"/>
                </a:lnTo>
                <a:lnTo>
                  <a:pt x="20627" y="20809"/>
                </a:lnTo>
                <a:lnTo>
                  <a:pt x="20839" y="20546"/>
                </a:lnTo>
                <a:lnTo>
                  <a:pt x="21029" y="20252"/>
                </a:lnTo>
                <a:lnTo>
                  <a:pt x="21196" y="19930"/>
                </a:lnTo>
                <a:lnTo>
                  <a:pt x="21336" y="19583"/>
                </a:lnTo>
                <a:lnTo>
                  <a:pt x="21449" y="19214"/>
                </a:lnTo>
                <a:lnTo>
                  <a:pt x="21531" y="18825"/>
                </a:lnTo>
                <a:lnTo>
                  <a:pt x="21583" y="18420"/>
                </a:lnTo>
                <a:lnTo>
                  <a:pt x="21600" y="18000"/>
                </a:lnTo>
                <a:lnTo>
                  <a:pt x="21600" y="3600"/>
                </a:lnTo>
                <a:lnTo>
                  <a:pt x="21583" y="3180"/>
                </a:lnTo>
                <a:lnTo>
                  <a:pt x="21531" y="2774"/>
                </a:lnTo>
                <a:lnTo>
                  <a:pt x="21449" y="2386"/>
                </a:lnTo>
                <a:lnTo>
                  <a:pt x="21336" y="2017"/>
                </a:lnTo>
                <a:lnTo>
                  <a:pt x="21196" y="1670"/>
                </a:lnTo>
                <a:lnTo>
                  <a:pt x="21029" y="1348"/>
                </a:lnTo>
                <a:lnTo>
                  <a:pt x="20839" y="1054"/>
                </a:lnTo>
                <a:lnTo>
                  <a:pt x="20627" y="791"/>
                </a:lnTo>
                <a:lnTo>
                  <a:pt x="20395" y="560"/>
                </a:lnTo>
                <a:lnTo>
                  <a:pt x="20144" y="366"/>
                </a:lnTo>
                <a:lnTo>
                  <a:pt x="19878" y="210"/>
                </a:lnTo>
                <a:lnTo>
                  <a:pt x="19597" y="95"/>
                </a:lnTo>
                <a:lnTo>
                  <a:pt x="19305" y="24"/>
                </a:lnTo>
                <a:lnTo>
                  <a:pt x="19002" y="0"/>
                </a:lnTo>
                <a:close/>
              </a:path>
            </a:pathLst>
          </a:custGeom>
          <a:solidFill>
            <a:srgbClr val="00AFE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8" name="object 5"/>
          <p:cNvSpPr/>
          <p:nvPr/>
        </p:nvSpPr>
        <p:spPr>
          <a:xfrm>
            <a:off x="8209787" y="3718557"/>
            <a:ext cx="3346708" cy="2415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17" y="3180"/>
                </a:lnTo>
                <a:lnTo>
                  <a:pt x="69" y="2774"/>
                </a:lnTo>
                <a:lnTo>
                  <a:pt x="151" y="2386"/>
                </a:lnTo>
                <a:lnTo>
                  <a:pt x="264" y="2017"/>
                </a:lnTo>
                <a:lnTo>
                  <a:pt x="404" y="1670"/>
                </a:lnTo>
                <a:lnTo>
                  <a:pt x="571" y="1348"/>
                </a:lnTo>
                <a:lnTo>
                  <a:pt x="761" y="1054"/>
                </a:lnTo>
                <a:lnTo>
                  <a:pt x="973" y="791"/>
                </a:lnTo>
                <a:lnTo>
                  <a:pt x="1205" y="560"/>
                </a:lnTo>
                <a:lnTo>
                  <a:pt x="1456" y="366"/>
                </a:lnTo>
                <a:lnTo>
                  <a:pt x="1722" y="210"/>
                </a:lnTo>
                <a:lnTo>
                  <a:pt x="2003" y="95"/>
                </a:lnTo>
                <a:lnTo>
                  <a:pt x="2295" y="24"/>
                </a:lnTo>
                <a:lnTo>
                  <a:pt x="2598" y="0"/>
                </a:lnTo>
                <a:lnTo>
                  <a:pt x="19002" y="0"/>
                </a:lnTo>
                <a:lnTo>
                  <a:pt x="19305" y="24"/>
                </a:lnTo>
                <a:lnTo>
                  <a:pt x="19597" y="95"/>
                </a:lnTo>
                <a:lnTo>
                  <a:pt x="19878" y="210"/>
                </a:lnTo>
                <a:lnTo>
                  <a:pt x="20144" y="366"/>
                </a:lnTo>
                <a:lnTo>
                  <a:pt x="20395" y="560"/>
                </a:lnTo>
                <a:lnTo>
                  <a:pt x="20627" y="791"/>
                </a:lnTo>
                <a:lnTo>
                  <a:pt x="20839" y="1054"/>
                </a:lnTo>
                <a:lnTo>
                  <a:pt x="21029" y="1348"/>
                </a:lnTo>
                <a:lnTo>
                  <a:pt x="21196" y="1670"/>
                </a:lnTo>
                <a:lnTo>
                  <a:pt x="21336" y="2017"/>
                </a:lnTo>
                <a:lnTo>
                  <a:pt x="21449" y="2386"/>
                </a:lnTo>
                <a:lnTo>
                  <a:pt x="21531" y="2774"/>
                </a:lnTo>
                <a:lnTo>
                  <a:pt x="21583" y="3180"/>
                </a:lnTo>
                <a:lnTo>
                  <a:pt x="21600" y="3600"/>
                </a:lnTo>
                <a:lnTo>
                  <a:pt x="21600" y="18000"/>
                </a:lnTo>
                <a:lnTo>
                  <a:pt x="21583" y="18420"/>
                </a:lnTo>
                <a:lnTo>
                  <a:pt x="21531" y="18825"/>
                </a:lnTo>
                <a:lnTo>
                  <a:pt x="21449" y="19214"/>
                </a:lnTo>
                <a:lnTo>
                  <a:pt x="21336" y="19583"/>
                </a:lnTo>
                <a:lnTo>
                  <a:pt x="21196" y="19930"/>
                </a:lnTo>
                <a:lnTo>
                  <a:pt x="21029" y="20252"/>
                </a:lnTo>
                <a:lnTo>
                  <a:pt x="20839" y="20546"/>
                </a:lnTo>
                <a:lnTo>
                  <a:pt x="20627" y="20809"/>
                </a:lnTo>
                <a:lnTo>
                  <a:pt x="20395" y="21040"/>
                </a:lnTo>
                <a:lnTo>
                  <a:pt x="20144" y="21234"/>
                </a:lnTo>
                <a:lnTo>
                  <a:pt x="19878" y="21390"/>
                </a:lnTo>
                <a:lnTo>
                  <a:pt x="19597" y="21505"/>
                </a:lnTo>
                <a:lnTo>
                  <a:pt x="19305" y="21576"/>
                </a:lnTo>
                <a:lnTo>
                  <a:pt x="19002" y="21600"/>
                </a:lnTo>
                <a:lnTo>
                  <a:pt x="2598" y="21600"/>
                </a:lnTo>
                <a:lnTo>
                  <a:pt x="2295" y="21576"/>
                </a:lnTo>
                <a:lnTo>
                  <a:pt x="2003" y="21505"/>
                </a:lnTo>
                <a:lnTo>
                  <a:pt x="1722" y="21390"/>
                </a:lnTo>
                <a:lnTo>
                  <a:pt x="1456" y="21234"/>
                </a:lnTo>
                <a:lnTo>
                  <a:pt x="1205" y="21040"/>
                </a:lnTo>
                <a:lnTo>
                  <a:pt x="973" y="20809"/>
                </a:lnTo>
                <a:lnTo>
                  <a:pt x="761" y="20546"/>
                </a:lnTo>
                <a:lnTo>
                  <a:pt x="571" y="20252"/>
                </a:lnTo>
                <a:lnTo>
                  <a:pt x="404" y="19930"/>
                </a:lnTo>
                <a:lnTo>
                  <a:pt x="264" y="19583"/>
                </a:lnTo>
                <a:lnTo>
                  <a:pt x="151" y="19214"/>
                </a:lnTo>
                <a:lnTo>
                  <a:pt x="69" y="18825"/>
                </a:lnTo>
                <a:lnTo>
                  <a:pt x="17" y="18420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12192">
            <a:solidFill>
              <a:srgbClr val="00AFEF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9" name="object 6"/>
          <p:cNvSpPr txBox="1"/>
          <p:nvPr/>
        </p:nvSpPr>
        <p:spPr>
          <a:xfrm>
            <a:off x="9153269" y="4753812"/>
            <a:ext cx="146240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34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pPr>
            <a:r>
              <a:t>User</a:t>
            </a:r>
            <a:r>
              <a:rPr spc="175"/>
              <a:t> </a:t>
            </a:r>
            <a:r>
              <a:rPr spc="-65"/>
              <a:t>Interface</a:t>
            </a:r>
          </a:p>
        </p:txBody>
      </p:sp>
      <p:sp>
        <p:nvSpPr>
          <p:cNvPr id="220" name="object 7"/>
          <p:cNvSpPr/>
          <p:nvPr/>
        </p:nvSpPr>
        <p:spPr>
          <a:xfrm>
            <a:off x="533398" y="3718557"/>
            <a:ext cx="3346708" cy="2415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02" y="0"/>
                </a:moveTo>
                <a:lnTo>
                  <a:pt x="2598" y="0"/>
                </a:lnTo>
                <a:lnTo>
                  <a:pt x="2295" y="24"/>
                </a:lnTo>
                <a:lnTo>
                  <a:pt x="2003" y="95"/>
                </a:lnTo>
                <a:lnTo>
                  <a:pt x="1722" y="210"/>
                </a:lnTo>
                <a:lnTo>
                  <a:pt x="1456" y="366"/>
                </a:lnTo>
                <a:lnTo>
                  <a:pt x="1205" y="560"/>
                </a:lnTo>
                <a:lnTo>
                  <a:pt x="973" y="791"/>
                </a:lnTo>
                <a:lnTo>
                  <a:pt x="761" y="1054"/>
                </a:lnTo>
                <a:lnTo>
                  <a:pt x="571" y="1348"/>
                </a:lnTo>
                <a:lnTo>
                  <a:pt x="405" y="1670"/>
                </a:lnTo>
                <a:lnTo>
                  <a:pt x="264" y="2017"/>
                </a:lnTo>
                <a:lnTo>
                  <a:pt x="151" y="2386"/>
                </a:lnTo>
                <a:lnTo>
                  <a:pt x="69" y="2774"/>
                </a:lnTo>
                <a:lnTo>
                  <a:pt x="17" y="3180"/>
                </a:lnTo>
                <a:lnTo>
                  <a:pt x="0" y="3600"/>
                </a:lnTo>
                <a:lnTo>
                  <a:pt x="0" y="18000"/>
                </a:lnTo>
                <a:lnTo>
                  <a:pt x="17" y="18420"/>
                </a:lnTo>
                <a:lnTo>
                  <a:pt x="69" y="18825"/>
                </a:lnTo>
                <a:lnTo>
                  <a:pt x="151" y="19214"/>
                </a:lnTo>
                <a:lnTo>
                  <a:pt x="264" y="19583"/>
                </a:lnTo>
                <a:lnTo>
                  <a:pt x="405" y="19930"/>
                </a:lnTo>
                <a:lnTo>
                  <a:pt x="571" y="20252"/>
                </a:lnTo>
                <a:lnTo>
                  <a:pt x="761" y="20546"/>
                </a:lnTo>
                <a:lnTo>
                  <a:pt x="973" y="20809"/>
                </a:lnTo>
                <a:lnTo>
                  <a:pt x="1205" y="21040"/>
                </a:lnTo>
                <a:lnTo>
                  <a:pt x="1456" y="21234"/>
                </a:lnTo>
                <a:lnTo>
                  <a:pt x="1722" y="21390"/>
                </a:lnTo>
                <a:lnTo>
                  <a:pt x="2003" y="21505"/>
                </a:lnTo>
                <a:lnTo>
                  <a:pt x="2295" y="21576"/>
                </a:lnTo>
                <a:lnTo>
                  <a:pt x="2598" y="21600"/>
                </a:lnTo>
                <a:lnTo>
                  <a:pt x="19002" y="21600"/>
                </a:lnTo>
                <a:lnTo>
                  <a:pt x="19305" y="21576"/>
                </a:lnTo>
                <a:lnTo>
                  <a:pt x="19597" y="21505"/>
                </a:lnTo>
                <a:lnTo>
                  <a:pt x="19878" y="21390"/>
                </a:lnTo>
                <a:lnTo>
                  <a:pt x="20144" y="21234"/>
                </a:lnTo>
                <a:lnTo>
                  <a:pt x="20395" y="21040"/>
                </a:lnTo>
                <a:lnTo>
                  <a:pt x="20627" y="20809"/>
                </a:lnTo>
                <a:lnTo>
                  <a:pt x="20839" y="20546"/>
                </a:lnTo>
                <a:lnTo>
                  <a:pt x="21029" y="20252"/>
                </a:lnTo>
                <a:lnTo>
                  <a:pt x="21196" y="19930"/>
                </a:lnTo>
                <a:lnTo>
                  <a:pt x="21336" y="19583"/>
                </a:lnTo>
                <a:lnTo>
                  <a:pt x="21449" y="19214"/>
                </a:lnTo>
                <a:lnTo>
                  <a:pt x="21531" y="18825"/>
                </a:lnTo>
                <a:lnTo>
                  <a:pt x="21583" y="18420"/>
                </a:lnTo>
                <a:lnTo>
                  <a:pt x="21600" y="18000"/>
                </a:lnTo>
                <a:lnTo>
                  <a:pt x="21600" y="3600"/>
                </a:lnTo>
                <a:lnTo>
                  <a:pt x="21583" y="3180"/>
                </a:lnTo>
                <a:lnTo>
                  <a:pt x="21531" y="2774"/>
                </a:lnTo>
                <a:lnTo>
                  <a:pt x="21449" y="2386"/>
                </a:lnTo>
                <a:lnTo>
                  <a:pt x="21336" y="2017"/>
                </a:lnTo>
                <a:lnTo>
                  <a:pt x="21196" y="1670"/>
                </a:lnTo>
                <a:lnTo>
                  <a:pt x="21029" y="1348"/>
                </a:lnTo>
                <a:lnTo>
                  <a:pt x="20839" y="1054"/>
                </a:lnTo>
                <a:lnTo>
                  <a:pt x="20627" y="791"/>
                </a:lnTo>
                <a:lnTo>
                  <a:pt x="20395" y="560"/>
                </a:lnTo>
                <a:lnTo>
                  <a:pt x="20144" y="366"/>
                </a:lnTo>
                <a:lnTo>
                  <a:pt x="19878" y="210"/>
                </a:lnTo>
                <a:lnTo>
                  <a:pt x="19597" y="95"/>
                </a:lnTo>
                <a:lnTo>
                  <a:pt x="19305" y="24"/>
                </a:lnTo>
                <a:lnTo>
                  <a:pt x="19002" y="0"/>
                </a:lnTo>
                <a:close/>
              </a:path>
            </a:pathLst>
          </a:custGeom>
          <a:solidFill>
            <a:srgbClr val="00AF5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1" name="object 8"/>
          <p:cNvSpPr/>
          <p:nvPr/>
        </p:nvSpPr>
        <p:spPr>
          <a:xfrm>
            <a:off x="533398" y="3718557"/>
            <a:ext cx="3346708" cy="2415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17" y="3180"/>
                </a:lnTo>
                <a:lnTo>
                  <a:pt x="69" y="2774"/>
                </a:lnTo>
                <a:lnTo>
                  <a:pt x="151" y="2386"/>
                </a:lnTo>
                <a:lnTo>
                  <a:pt x="264" y="2017"/>
                </a:lnTo>
                <a:lnTo>
                  <a:pt x="405" y="1670"/>
                </a:lnTo>
                <a:lnTo>
                  <a:pt x="571" y="1348"/>
                </a:lnTo>
                <a:lnTo>
                  <a:pt x="761" y="1054"/>
                </a:lnTo>
                <a:lnTo>
                  <a:pt x="973" y="791"/>
                </a:lnTo>
                <a:lnTo>
                  <a:pt x="1205" y="560"/>
                </a:lnTo>
                <a:lnTo>
                  <a:pt x="1456" y="366"/>
                </a:lnTo>
                <a:lnTo>
                  <a:pt x="1722" y="210"/>
                </a:lnTo>
                <a:lnTo>
                  <a:pt x="2003" y="95"/>
                </a:lnTo>
                <a:lnTo>
                  <a:pt x="2295" y="24"/>
                </a:lnTo>
                <a:lnTo>
                  <a:pt x="2598" y="0"/>
                </a:lnTo>
                <a:lnTo>
                  <a:pt x="19002" y="0"/>
                </a:lnTo>
                <a:lnTo>
                  <a:pt x="19305" y="24"/>
                </a:lnTo>
                <a:lnTo>
                  <a:pt x="19597" y="95"/>
                </a:lnTo>
                <a:lnTo>
                  <a:pt x="19878" y="210"/>
                </a:lnTo>
                <a:lnTo>
                  <a:pt x="20144" y="366"/>
                </a:lnTo>
                <a:lnTo>
                  <a:pt x="20395" y="560"/>
                </a:lnTo>
                <a:lnTo>
                  <a:pt x="20627" y="791"/>
                </a:lnTo>
                <a:lnTo>
                  <a:pt x="20839" y="1054"/>
                </a:lnTo>
                <a:lnTo>
                  <a:pt x="21029" y="1348"/>
                </a:lnTo>
                <a:lnTo>
                  <a:pt x="21196" y="1670"/>
                </a:lnTo>
                <a:lnTo>
                  <a:pt x="21336" y="2017"/>
                </a:lnTo>
                <a:lnTo>
                  <a:pt x="21449" y="2386"/>
                </a:lnTo>
                <a:lnTo>
                  <a:pt x="21531" y="2774"/>
                </a:lnTo>
                <a:lnTo>
                  <a:pt x="21583" y="3180"/>
                </a:lnTo>
                <a:lnTo>
                  <a:pt x="21600" y="3600"/>
                </a:lnTo>
                <a:lnTo>
                  <a:pt x="21600" y="18000"/>
                </a:lnTo>
                <a:lnTo>
                  <a:pt x="21583" y="18420"/>
                </a:lnTo>
                <a:lnTo>
                  <a:pt x="21531" y="18825"/>
                </a:lnTo>
                <a:lnTo>
                  <a:pt x="21449" y="19214"/>
                </a:lnTo>
                <a:lnTo>
                  <a:pt x="21336" y="19583"/>
                </a:lnTo>
                <a:lnTo>
                  <a:pt x="21196" y="19930"/>
                </a:lnTo>
                <a:lnTo>
                  <a:pt x="21029" y="20252"/>
                </a:lnTo>
                <a:lnTo>
                  <a:pt x="20839" y="20546"/>
                </a:lnTo>
                <a:lnTo>
                  <a:pt x="20627" y="20809"/>
                </a:lnTo>
                <a:lnTo>
                  <a:pt x="20395" y="21040"/>
                </a:lnTo>
                <a:lnTo>
                  <a:pt x="20144" y="21234"/>
                </a:lnTo>
                <a:lnTo>
                  <a:pt x="19878" y="21390"/>
                </a:lnTo>
                <a:lnTo>
                  <a:pt x="19597" y="21505"/>
                </a:lnTo>
                <a:lnTo>
                  <a:pt x="19305" y="21576"/>
                </a:lnTo>
                <a:lnTo>
                  <a:pt x="19002" y="21600"/>
                </a:lnTo>
                <a:lnTo>
                  <a:pt x="2598" y="21600"/>
                </a:lnTo>
                <a:lnTo>
                  <a:pt x="2295" y="21576"/>
                </a:lnTo>
                <a:lnTo>
                  <a:pt x="2003" y="21505"/>
                </a:lnTo>
                <a:lnTo>
                  <a:pt x="1722" y="21390"/>
                </a:lnTo>
                <a:lnTo>
                  <a:pt x="1456" y="21234"/>
                </a:lnTo>
                <a:lnTo>
                  <a:pt x="1205" y="21040"/>
                </a:lnTo>
                <a:lnTo>
                  <a:pt x="973" y="20809"/>
                </a:lnTo>
                <a:lnTo>
                  <a:pt x="761" y="20546"/>
                </a:lnTo>
                <a:lnTo>
                  <a:pt x="571" y="20252"/>
                </a:lnTo>
                <a:lnTo>
                  <a:pt x="405" y="19930"/>
                </a:lnTo>
                <a:lnTo>
                  <a:pt x="264" y="19583"/>
                </a:lnTo>
                <a:lnTo>
                  <a:pt x="151" y="19214"/>
                </a:lnTo>
                <a:lnTo>
                  <a:pt x="69" y="18825"/>
                </a:lnTo>
                <a:lnTo>
                  <a:pt x="17" y="18420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2" name="object 9"/>
          <p:cNvSpPr txBox="1"/>
          <p:nvPr/>
        </p:nvSpPr>
        <p:spPr>
          <a:xfrm>
            <a:off x="9528429" y="6378040"/>
            <a:ext cx="70929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120"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pPr>
            <a:r>
              <a:t>Ou</a:t>
            </a:r>
            <a:r>
              <a:rPr spc="-65"/>
              <a:t>t</a:t>
            </a:r>
            <a:r>
              <a:rPr spc="-104"/>
              <a:t>put</a:t>
            </a:r>
          </a:p>
        </p:txBody>
      </p:sp>
      <p:sp>
        <p:nvSpPr>
          <p:cNvPr id="223" name="object 10"/>
          <p:cNvSpPr/>
          <p:nvPr/>
        </p:nvSpPr>
        <p:spPr>
          <a:xfrm>
            <a:off x="4340352" y="3718557"/>
            <a:ext cx="3348231" cy="2415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03" y="0"/>
                </a:moveTo>
                <a:lnTo>
                  <a:pt x="2597" y="0"/>
                </a:lnTo>
                <a:lnTo>
                  <a:pt x="2294" y="24"/>
                </a:lnTo>
                <a:lnTo>
                  <a:pt x="2002" y="95"/>
                </a:lnTo>
                <a:lnTo>
                  <a:pt x="1721" y="210"/>
                </a:lnTo>
                <a:lnTo>
                  <a:pt x="1455" y="366"/>
                </a:lnTo>
                <a:lnTo>
                  <a:pt x="1205" y="560"/>
                </a:lnTo>
                <a:lnTo>
                  <a:pt x="973" y="791"/>
                </a:lnTo>
                <a:lnTo>
                  <a:pt x="761" y="1054"/>
                </a:lnTo>
                <a:lnTo>
                  <a:pt x="571" y="1348"/>
                </a:lnTo>
                <a:lnTo>
                  <a:pt x="404" y="1670"/>
                </a:lnTo>
                <a:lnTo>
                  <a:pt x="264" y="2017"/>
                </a:lnTo>
                <a:lnTo>
                  <a:pt x="151" y="2386"/>
                </a:lnTo>
                <a:lnTo>
                  <a:pt x="69" y="2774"/>
                </a:lnTo>
                <a:lnTo>
                  <a:pt x="17" y="3180"/>
                </a:lnTo>
                <a:lnTo>
                  <a:pt x="0" y="3600"/>
                </a:lnTo>
                <a:lnTo>
                  <a:pt x="0" y="18000"/>
                </a:lnTo>
                <a:lnTo>
                  <a:pt x="17" y="18420"/>
                </a:lnTo>
                <a:lnTo>
                  <a:pt x="69" y="18825"/>
                </a:lnTo>
                <a:lnTo>
                  <a:pt x="151" y="19214"/>
                </a:lnTo>
                <a:lnTo>
                  <a:pt x="264" y="19583"/>
                </a:lnTo>
                <a:lnTo>
                  <a:pt x="404" y="19930"/>
                </a:lnTo>
                <a:lnTo>
                  <a:pt x="571" y="20252"/>
                </a:lnTo>
                <a:lnTo>
                  <a:pt x="761" y="20546"/>
                </a:lnTo>
                <a:lnTo>
                  <a:pt x="973" y="20809"/>
                </a:lnTo>
                <a:lnTo>
                  <a:pt x="1205" y="21040"/>
                </a:lnTo>
                <a:lnTo>
                  <a:pt x="1455" y="21234"/>
                </a:lnTo>
                <a:lnTo>
                  <a:pt x="1721" y="21390"/>
                </a:lnTo>
                <a:lnTo>
                  <a:pt x="2002" y="21505"/>
                </a:lnTo>
                <a:lnTo>
                  <a:pt x="2294" y="21576"/>
                </a:lnTo>
                <a:lnTo>
                  <a:pt x="2597" y="21600"/>
                </a:lnTo>
                <a:lnTo>
                  <a:pt x="19003" y="21600"/>
                </a:lnTo>
                <a:lnTo>
                  <a:pt x="19306" y="21576"/>
                </a:lnTo>
                <a:lnTo>
                  <a:pt x="19598" y="21505"/>
                </a:lnTo>
                <a:lnTo>
                  <a:pt x="19879" y="21390"/>
                </a:lnTo>
                <a:lnTo>
                  <a:pt x="20145" y="21234"/>
                </a:lnTo>
                <a:lnTo>
                  <a:pt x="20395" y="21040"/>
                </a:lnTo>
                <a:lnTo>
                  <a:pt x="20627" y="20809"/>
                </a:lnTo>
                <a:lnTo>
                  <a:pt x="20839" y="20546"/>
                </a:lnTo>
                <a:lnTo>
                  <a:pt x="21029" y="20252"/>
                </a:lnTo>
                <a:lnTo>
                  <a:pt x="21196" y="19930"/>
                </a:lnTo>
                <a:lnTo>
                  <a:pt x="21336" y="19583"/>
                </a:lnTo>
                <a:lnTo>
                  <a:pt x="21449" y="19214"/>
                </a:lnTo>
                <a:lnTo>
                  <a:pt x="21531" y="18825"/>
                </a:lnTo>
                <a:lnTo>
                  <a:pt x="21583" y="18420"/>
                </a:lnTo>
                <a:lnTo>
                  <a:pt x="21600" y="18000"/>
                </a:lnTo>
                <a:lnTo>
                  <a:pt x="21600" y="3600"/>
                </a:lnTo>
                <a:lnTo>
                  <a:pt x="21583" y="3180"/>
                </a:lnTo>
                <a:lnTo>
                  <a:pt x="21531" y="2774"/>
                </a:lnTo>
                <a:lnTo>
                  <a:pt x="21449" y="2386"/>
                </a:lnTo>
                <a:lnTo>
                  <a:pt x="21336" y="2017"/>
                </a:lnTo>
                <a:lnTo>
                  <a:pt x="21196" y="1670"/>
                </a:lnTo>
                <a:lnTo>
                  <a:pt x="21029" y="1348"/>
                </a:lnTo>
                <a:lnTo>
                  <a:pt x="20839" y="1054"/>
                </a:lnTo>
                <a:lnTo>
                  <a:pt x="20627" y="791"/>
                </a:lnTo>
                <a:lnTo>
                  <a:pt x="20395" y="560"/>
                </a:lnTo>
                <a:lnTo>
                  <a:pt x="20145" y="366"/>
                </a:lnTo>
                <a:lnTo>
                  <a:pt x="19879" y="210"/>
                </a:lnTo>
                <a:lnTo>
                  <a:pt x="19598" y="95"/>
                </a:lnTo>
                <a:lnTo>
                  <a:pt x="19306" y="24"/>
                </a:lnTo>
                <a:lnTo>
                  <a:pt x="19003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4" name="object 11"/>
          <p:cNvSpPr/>
          <p:nvPr/>
        </p:nvSpPr>
        <p:spPr>
          <a:xfrm>
            <a:off x="4340352" y="3718557"/>
            <a:ext cx="3348231" cy="2415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600"/>
                </a:moveTo>
                <a:lnTo>
                  <a:pt x="17" y="3180"/>
                </a:lnTo>
                <a:lnTo>
                  <a:pt x="69" y="2774"/>
                </a:lnTo>
                <a:lnTo>
                  <a:pt x="151" y="2386"/>
                </a:lnTo>
                <a:lnTo>
                  <a:pt x="264" y="2017"/>
                </a:lnTo>
                <a:lnTo>
                  <a:pt x="404" y="1670"/>
                </a:lnTo>
                <a:lnTo>
                  <a:pt x="571" y="1348"/>
                </a:lnTo>
                <a:lnTo>
                  <a:pt x="761" y="1054"/>
                </a:lnTo>
                <a:lnTo>
                  <a:pt x="973" y="791"/>
                </a:lnTo>
                <a:lnTo>
                  <a:pt x="1205" y="560"/>
                </a:lnTo>
                <a:lnTo>
                  <a:pt x="1455" y="366"/>
                </a:lnTo>
                <a:lnTo>
                  <a:pt x="1721" y="210"/>
                </a:lnTo>
                <a:lnTo>
                  <a:pt x="2002" y="95"/>
                </a:lnTo>
                <a:lnTo>
                  <a:pt x="2294" y="24"/>
                </a:lnTo>
                <a:lnTo>
                  <a:pt x="2597" y="0"/>
                </a:lnTo>
                <a:lnTo>
                  <a:pt x="19003" y="0"/>
                </a:lnTo>
                <a:lnTo>
                  <a:pt x="19306" y="24"/>
                </a:lnTo>
                <a:lnTo>
                  <a:pt x="19598" y="95"/>
                </a:lnTo>
                <a:lnTo>
                  <a:pt x="19879" y="210"/>
                </a:lnTo>
                <a:lnTo>
                  <a:pt x="20145" y="366"/>
                </a:lnTo>
                <a:lnTo>
                  <a:pt x="20395" y="560"/>
                </a:lnTo>
                <a:lnTo>
                  <a:pt x="20627" y="791"/>
                </a:lnTo>
                <a:lnTo>
                  <a:pt x="20839" y="1054"/>
                </a:lnTo>
                <a:lnTo>
                  <a:pt x="21029" y="1348"/>
                </a:lnTo>
                <a:lnTo>
                  <a:pt x="21196" y="1670"/>
                </a:lnTo>
                <a:lnTo>
                  <a:pt x="21336" y="2017"/>
                </a:lnTo>
                <a:lnTo>
                  <a:pt x="21449" y="2386"/>
                </a:lnTo>
                <a:lnTo>
                  <a:pt x="21531" y="2774"/>
                </a:lnTo>
                <a:lnTo>
                  <a:pt x="21583" y="3180"/>
                </a:lnTo>
                <a:lnTo>
                  <a:pt x="21600" y="3600"/>
                </a:lnTo>
                <a:lnTo>
                  <a:pt x="21600" y="18000"/>
                </a:lnTo>
                <a:lnTo>
                  <a:pt x="21583" y="18420"/>
                </a:lnTo>
                <a:lnTo>
                  <a:pt x="21531" y="18825"/>
                </a:lnTo>
                <a:lnTo>
                  <a:pt x="21449" y="19214"/>
                </a:lnTo>
                <a:lnTo>
                  <a:pt x="21336" y="19583"/>
                </a:lnTo>
                <a:lnTo>
                  <a:pt x="21196" y="19930"/>
                </a:lnTo>
                <a:lnTo>
                  <a:pt x="21029" y="20252"/>
                </a:lnTo>
                <a:lnTo>
                  <a:pt x="20839" y="20546"/>
                </a:lnTo>
                <a:lnTo>
                  <a:pt x="20627" y="20809"/>
                </a:lnTo>
                <a:lnTo>
                  <a:pt x="20395" y="21040"/>
                </a:lnTo>
                <a:lnTo>
                  <a:pt x="20145" y="21234"/>
                </a:lnTo>
                <a:lnTo>
                  <a:pt x="19879" y="21390"/>
                </a:lnTo>
                <a:lnTo>
                  <a:pt x="19598" y="21505"/>
                </a:lnTo>
                <a:lnTo>
                  <a:pt x="19306" y="21576"/>
                </a:lnTo>
                <a:lnTo>
                  <a:pt x="19003" y="21600"/>
                </a:lnTo>
                <a:lnTo>
                  <a:pt x="2597" y="21600"/>
                </a:lnTo>
                <a:lnTo>
                  <a:pt x="2294" y="21576"/>
                </a:lnTo>
                <a:lnTo>
                  <a:pt x="2002" y="21505"/>
                </a:lnTo>
                <a:lnTo>
                  <a:pt x="1721" y="21390"/>
                </a:lnTo>
                <a:lnTo>
                  <a:pt x="1455" y="21234"/>
                </a:lnTo>
                <a:lnTo>
                  <a:pt x="1205" y="21040"/>
                </a:lnTo>
                <a:lnTo>
                  <a:pt x="973" y="20809"/>
                </a:lnTo>
                <a:lnTo>
                  <a:pt x="761" y="20546"/>
                </a:lnTo>
                <a:lnTo>
                  <a:pt x="571" y="20252"/>
                </a:lnTo>
                <a:lnTo>
                  <a:pt x="404" y="19930"/>
                </a:lnTo>
                <a:lnTo>
                  <a:pt x="264" y="19583"/>
                </a:lnTo>
                <a:lnTo>
                  <a:pt x="151" y="19214"/>
                </a:lnTo>
                <a:lnTo>
                  <a:pt x="69" y="18825"/>
                </a:lnTo>
                <a:lnTo>
                  <a:pt x="17" y="18420"/>
                </a:lnTo>
                <a:lnTo>
                  <a:pt x="0" y="18000"/>
                </a:lnTo>
                <a:lnTo>
                  <a:pt x="0" y="3600"/>
                </a:lnTo>
                <a:close/>
              </a:path>
            </a:pathLst>
          </a:custGeom>
          <a:ln w="12192">
            <a:solidFill>
              <a:schemeClr val="accent4"/>
            </a:solidFill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5" name="object 12"/>
          <p:cNvSpPr txBox="1"/>
          <p:nvPr/>
        </p:nvSpPr>
        <p:spPr>
          <a:xfrm>
            <a:off x="1488058" y="4799931"/>
            <a:ext cx="5266055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1900"/>
              </a:lnSpc>
              <a:tabLst>
                <a:tab pos="3784600" algn="l"/>
              </a:tabLst>
              <a:defRPr spc="-34">
                <a:solidFill>
                  <a:srgbClr val="FFFFFF"/>
                </a:solidFill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pPr>
            <a:r>
              <a:t>User</a:t>
            </a:r>
            <a:r>
              <a:rPr spc="229"/>
              <a:t> </a:t>
            </a:r>
            <a:r>
              <a:rPr spc="-65"/>
              <a:t>Interface	</a:t>
            </a:r>
            <a:r>
              <a:rPr spc="-25"/>
              <a:t>Answer</a:t>
            </a:r>
            <a:r>
              <a:rPr spc="175"/>
              <a:t> </a:t>
            </a:r>
            <a:r>
              <a:rPr spc="-50"/>
              <a:t>Maker</a:t>
            </a:r>
          </a:p>
          <a:p>
            <a:pPr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463550">
              <a:tabLst>
                <a:tab pos="4140200" algn="l"/>
              </a:tabLst>
              <a:defRPr spc="-110"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pPr>
            <a:r>
              <a:t>Input	</a:t>
            </a:r>
            <a:r>
              <a:rPr spc="-15"/>
              <a:t>Process</a:t>
            </a:r>
          </a:p>
        </p:txBody>
      </p:sp>
      <p:sp>
        <p:nvSpPr>
          <p:cNvPr id="226" name="object 13"/>
          <p:cNvSpPr/>
          <p:nvPr/>
        </p:nvSpPr>
        <p:spPr>
          <a:xfrm>
            <a:off x="408430" y="3130292"/>
            <a:ext cx="7655053" cy="3518922"/>
          </a:xfrm>
          <a:prstGeom prst="rect">
            <a:avLst/>
          </a:prstGeom>
          <a:solidFill>
            <a:srgbClr val="FFFFFF">
              <a:alpha val="89802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7" name="object 14"/>
          <p:cNvSpPr txBox="1"/>
          <p:nvPr/>
        </p:nvSpPr>
        <p:spPr>
          <a:xfrm>
            <a:off x="2391915" y="4582414"/>
            <a:ext cx="3688084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062" algn="ctr">
              <a:spcBef>
                <a:spcPts val="100"/>
              </a:spcBef>
              <a:defRPr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pPr>
            <a:r>
              <a:t>답변 </a:t>
            </a:r>
            <a:r>
              <a:rPr spc="-80"/>
              <a:t>검색(Database </a:t>
            </a:r>
            <a:r>
              <a:rPr spc="-125"/>
              <a:t>Retrieval) </a:t>
            </a:r>
            <a:r>
              <a:rPr spc="-25"/>
              <a:t>#심심이  </a:t>
            </a:r>
            <a:r>
              <a:rPr spc="-139"/>
              <a:t>템플릿(Entity/Information </a:t>
            </a:r>
            <a:r>
              <a:rPr spc="-30"/>
              <a:t>끼워넣기)  </a:t>
            </a:r>
            <a:r>
              <a:rPr spc="-125">
                <a:solidFill>
                  <a:srgbClr val="FF0000"/>
                </a:solidFill>
              </a:rPr>
              <a:t>자연어(Natural </a:t>
            </a:r>
            <a:r>
              <a:rPr spc="-75">
                <a:solidFill>
                  <a:srgbClr val="FF0000"/>
                </a:solidFill>
              </a:rPr>
              <a:t>Language</a:t>
            </a:r>
            <a:r>
              <a:rPr spc="170">
                <a:solidFill>
                  <a:srgbClr val="FF0000"/>
                </a:solidFill>
              </a:rPr>
              <a:t> </a:t>
            </a:r>
            <a:r>
              <a:rPr spc="-135">
                <a:solidFill>
                  <a:srgbClr val="FF0000"/>
                </a:solidFill>
              </a:rPr>
              <a:t>Generation)</a:t>
            </a:r>
          </a:p>
        </p:txBody>
      </p:sp>
      <p:sp>
        <p:nvSpPr>
          <p:cNvPr id="228" name="object 15"/>
          <p:cNvSpPr txBox="1"/>
          <p:nvPr/>
        </p:nvSpPr>
        <p:spPr>
          <a:xfrm>
            <a:off x="4185665" y="3280664"/>
            <a:ext cx="3822068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45" sz="1200"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pPr>
            <a:r>
              <a:t>* </a:t>
            </a:r>
            <a:r>
              <a:rPr spc="0"/>
              <a:t>아래 3가지 모듈은 예시이며 모든 케이스를 포함하지</a:t>
            </a:r>
            <a:r>
              <a:rPr spc="70"/>
              <a:t> </a:t>
            </a:r>
            <a:r>
              <a:rPr spc="0"/>
              <a:t>않음</a:t>
            </a:r>
          </a:p>
        </p:txBody>
      </p:sp>
      <p:grpSp>
        <p:nvGrpSpPr>
          <p:cNvPr id="232" name="object 16"/>
          <p:cNvGrpSpPr/>
          <p:nvPr/>
        </p:nvGrpSpPr>
        <p:grpSpPr>
          <a:xfrm>
            <a:off x="7136891" y="4034027"/>
            <a:ext cx="173741" cy="2044463"/>
            <a:chOff x="0" y="0"/>
            <a:chExt cx="173739" cy="2044461"/>
          </a:xfrm>
        </p:grpSpPr>
        <p:sp>
          <p:nvSpPr>
            <p:cNvPr id="229" name="도형"/>
            <p:cNvSpPr/>
            <p:nvPr/>
          </p:nvSpPr>
          <p:spPr>
            <a:xfrm>
              <a:off x="-1" y="1870722"/>
              <a:ext cx="159262" cy="17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854" y="0"/>
                  </a:moveTo>
                  <a:lnTo>
                    <a:pt x="0" y="0"/>
                  </a:lnTo>
                  <a:lnTo>
                    <a:pt x="11782" y="21600"/>
                  </a:lnTo>
                  <a:lnTo>
                    <a:pt x="21600" y="3600"/>
                  </a:lnTo>
                  <a:lnTo>
                    <a:pt x="7854" y="3600"/>
                  </a:lnTo>
                  <a:lnTo>
                    <a:pt x="7854" y="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0" name="직사각형"/>
            <p:cNvSpPr/>
            <p:nvPr/>
          </p:nvSpPr>
          <p:spPr>
            <a:xfrm>
              <a:off x="57911" y="-1"/>
              <a:ext cx="57916" cy="189968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31" name="도형"/>
            <p:cNvSpPr/>
            <p:nvPr/>
          </p:nvSpPr>
          <p:spPr>
            <a:xfrm>
              <a:off x="115824" y="1870722"/>
              <a:ext cx="57916" cy="28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233" name="object 17"/>
          <p:cNvSpPr txBox="1"/>
          <p:nvPr/>
        </p:nvSpPr>
        <p:spPr>
          <a:xfrm>
            <a:off x="7001381" y="6154318"/>
            <a:ext cx="446408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lvl1pPr>
          </a:lstStyle>
          <a:p>
            <a:pPr/>
            <a:r>
              <a:t>풍부</a:t>
            </a:r>
          </a:p>
        </p:txBody>
      </p:sp>
      <p:sp>
        <p:nvSpPr>
          <p:cNvPr id="234" name="object 18"/>
          <p:cNvSpPr txBox="1"/>
          <p:nvPr/>
        </p:nvSpPr>
        <p:spPr>
          <a:xfrm>
            <a:off x="1815843" y="3526232"/>
            <a:ext cx="5631820" cy="676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algn="r">
              <a:spcBef>
                <a:spcPts val="1000"/>
              </a:spcBef>
              <a:defRPr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pPr>
            <a:r>
              <a:t>단편</a:t>
            </a:r>
          </a:p>
          <a:p>
            <a:pPr indent="12700">
              <a:spcBef>
                <a:spcPts val="900"/>
              </a:spcBef>
              <a:defRPr spc="-15">
                <a:latin typeface="Noto Sans CJK JP Regular"/>
                <a:ea typeface="Noto Sans CJK JP Regular"/>
                <a:cs typeface="Noto Sans CJK JP Regular"/>
                <a:sym typeface="Noto Sans CJK JP Regular"/>
              </a:defRPr>
            </a:pPr>
            <a:r>
              <a:t>답변을 </a:t>
            </a:r>
            <a:r>
              <a:rPr spc="-10"/>
              <a:t>유저가 </a:t>
            </a:r>
            <a:r>
              <a:t>보기에 적절한 </a:t>
            </a:r>
            <a:r>
              <a:rPr spc="-10"/>
              <a:t>형태로 </a:t>
            </a:r>
            <a:r>
              <a:rPr spc="-20"/>
              <a:t>가공하여</a:t>
            </a:r>
            <a:r>
              <a:rPr spc="200"/>
              <a:t> </a:t>
            </a:r>
            <a:r>
              <a:t>전달</a:t>
            </a:r>
          </a:p>
        </p:txBody>
      </p:sp>
      <p:sp>
        <p:nvSpPr>
          <p:cNvPr id="235" name="object 3"/>
          <p:cNvSpPr txBox="1"/>
          <p:nvPr/>
        </p:nvSpPr>
        <p:spPr>
          <a:xfrm>
            <a:off x="972413" y="2072382"/>
            <a:ext cx="864235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b="1" i="1" spc="-13" sz="2400">
                <a:latin typeface="Times"/>
                <a:ea typeface="Times"/>
                <a:cs typeface="Times"/>
                <a:sym typeface="Times"/>
              </a:defRPr>
            </a:pPr>
            <a:r>
              <a:t>Chatbot </a:t>
            </a:r>
            <a:r>
              <a:rPr spc="139"/>
              <a:t>= </a:t>
            </a:r>
            <a:r>
              <a:rPr spc="0"/>
              <a:t>A computer program for chatting with a user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오피스 테마">
  <a:themeElements>
    <a:clrScheme name="오피스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오피스 테마">
      <a:majorFont>
        <a:latin typeface="±¼¸²"/>
        <a:ea typeface="±¼¸²"/>
        <a:cs typeface="±¼¸²"/>
      </a:majorFont>
      <a:minorFont>
        <a:latin typeface="Helvetica"/>
        <a:ea typeface="Helvetica"/>
        <a:cs typeface="Helvetica"/>
      </a:minorFont>
    </a:fontScheme>
    <a:fmtScheme name="오피스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오피스 테마">
  <a:themeElements>
    <a:clrScheme name="오피스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오피스 테마">
      <a:majorFont>
        <a:latin typeface="±¼¸²"/>
        <a:ea typeface="±¼¸²"/>
        <a:cs typeface="±¼¸²"/>
      </a:majorFont>
      <a:minorFont>
        <a:latin typeface="Helvetica"/>
        <a:ea typeface="Helvetica"/>
        <a:cs typeface="Helvetica"/>
      </a:minorFont>
    </a:fontScheme>
    <a:fmtScheme name="오피스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